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6786" autoAdjust="0"/>
  </p:normalViewPr>
  <p:slideViewPr>
    <p:cSldViewPr>
      <p:cViewPr varScale="1">
        <p:scale>
          <a:sx n="60" d="100"/>
          <a:sy n="60" d="100"/>
        </p:scale>
        <p:origin x="3432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923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0373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070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758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556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5252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268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672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565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339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2954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2" name="Group 302">
            <a:extLst>
              <a:ext uri="{FF2B5EF4-FFF2-40B4-BE49-F238E27FC236}">
                <a16:creationId xmlns:a16="http://schemas.microsoft.com/office/drawing/2014/main" id="{471524BA-E712-4595-B494-DC267116CF22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809750"/>
            <a:ext cx="9315450" cy="9317038"/>
            <a:chOff x="76" y="1140"/>
            <a:chExt cx="5868" cy="5869"/>
          </a:xfrm>
        </p:grpSpPr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F034E476-AD60-4C72-8803-720BADDF3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F22836FF-543A-4B56-AC97-023BD47FF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CE03CC06-24AB-45F6-B1E1-2700491D3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DD4005DE-6F94-40BE-AD38-B39E503D7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0D0EAB5E-06A7-4622-91D5-F6874CB19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3509AB5F-35AF-4DD5-B8C1-10FD8EA0D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B34BCFE1-E3B9-4733-B1A5-F2FA4DFAA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825F69E8-1EDC-4777-872A-2BA83135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ADD9F723-3C25-43B4-9BB3-B3E3888DE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B8174D15-8D03-49D9-A166-25179AA4F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190D9FF7-1365-4DA4-B189-ACFC506F6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29E94790-93E7-4C92-B386-B05F8EC85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E6E921E5-0980-4E97-AD26-F02EB1692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DC92BFAD-92BC-4B70-96AF-28E5ACA3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8F2405BE-BF7B-419B-BA23-BA636A40F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AF1EDE6B-079D-4405-A5D2-0A698B258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C5D48969-FB72-40FF-B3CB-C5F111D00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EF6FECA2-C769-4315-AEEB-77C15AB2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7DC195D3-CB2F-4AC3-8E55-C0C6CD189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F308B5D2-A8B8-4206-9E65-2A125A742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E5159C8E-83E7-4D8C-A547-E2CBF5EBE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FCF7F05D-190E-4A8E-BC15-B588B4396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BED16CA4-E6F5-4FB5-B983-121D7BC71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7775F7FF-C2A2-464D-AF53-C64ABE4DA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162C2E31-0224-4929-9F89-D66C95C59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254342BD-F02C-47DE-9986-AB182B280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102DC3A7-C08E-4F5C-B5E4-20943BC6B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2AB82394-22CE-46C0-8999-DFE9943F3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C6BAB9FB-2142-492E-AFFD-2F7D377EF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F44F214E-DFB1-49CB-919A-F3D322ED6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A7E56D27-A7BC-4F8E-BBDF-180C0A4D3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3AA5FCDA-84F4-433D-A3E2-A48CFDB97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4F3B2293-21D3-4A41-AAE3-5612A54C7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58AF2982-C311-4D73-9497-EC6C7179E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22593B9C-F656-46BC-B8A8-BEA7A0E5B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D5CB4A44-81C4-4520-A1EC-75074F862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0DF80E4C-7519-44C8-8B18-9E318816A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4A8B71C6-416D-4183-ACCF-159C58E1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456B365A-FA09-45A3-96DE-FEFAA58C1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63" name="Group 303">
            <a:extLst>
              <a:ext uri="{FF2B5EF4-FFF2-40B4-BE49-F238E27FC236}">
                <a16:creationId xmlns:a16="http://schemas.microsoft.com/office/drawing/2014/main" id="{3B0182E1-29DF-4F75-84CF-9B3BDE9D085B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15664" name="WordArt 304">
              <a:extLst>
                <a:ext uri="{FF2B5EF4-FFF2-40B4-BE49-F238E27FC236}">
                  <a16:creationId xmlns:a16="http://schemas.microsoft.com/office/drawing/2014/main" id="{BF8A201D-CE36-48C8-8E0D-D837E0D580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15665" name="WordArt 305">
              <a:extLst>
                <a:ext uri="{FF2B5EF4-FFF2-40B4-BE49-F238E27FC236}">
                  <a16:creationId xmlns:a16="http://schemas.microsoft.com/office/drawing/2014/main" id="{DB34439D-2F1A-4034-84B0-4A83DD71D4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15666" name="Group 306">
            <a:extLst>
              <a:ext uri="{FF2B5EF4-FFF2-40B4-BE49-F238E27FC236}">
                <a16:creationId xmlns:a16="http://schemas.microsoft.com/office/drawing/2014/main" id="{C6F4D3E7-2C3F-4CEF-8A60-762FD8B68243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15667" name="WordArt 307">
              <a:extLst>
                <a:ext uri="{FF2B5EF4-FFF2-40B4-BE49-F238E27FC236}">
                  <a16:creationId xmlns:a16="http://schemas.microsoft.com/office/drawing/2014/main" id="{9BE361A2-E23A-482D-BD90-2BA9E3EE8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15668" name="WordArt 308">
              <a:extLst>
                <a:ext uri="{FF2B5EF4-FFF2-40B4-BE49-F238E27FC236}">
                  <a16:creationId xmlns:a16="http://schemas.microsoft.com/office/drawing/2014/main" id="{9C359CBD-EC52-43D9-BA41-D6D53A52AD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15669" name="Group 309">
            <a:extLst>
              <a:ext uri="{FF2B5EF4-FFF2-40B4-BE49-F238E27FC236}">
                <a16:creationId xmlns:a16="http://schemas.microsoft.com/office/drawing/2014/main" id="{58A8E9DA-C9E6-4E23-B792-1E0023B447E1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15670" name="WordArt 310">
              <a:extLst>
                <a:ext uri="{FF2B5EF4-FFF2-40B4-BE49-F238E27FC236}">
                  <a16:creationId xmlns:a16="http://schemas.microsoft.com/office/drawing/2014/main" id="{B9B388B9-AFCA-43A9-A3C9-D68ECDAAB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15671" name="WordArt 311">
              <a:extLst>
                <a:ext uri="{FF2B5EF4-FFF2-40B4-BE49-F238E27FC236}">
                  <a16:creationId xmlns:a16="http://schemas.microsoft.com/office/drawing/2014/main" id="{ADED8BCD-10A3-49B4-B351-EEECE00A3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15672" name="Group 312">
            <a:extLst>
              <a:ext uri="{FF2B5EF4-FFF2-40B4-BE49-F238E27FC236}">
                <a16:creationId xmlns:a16="http://schemas.microsoft.com/office/drawing/2014/main" id="{8DFB460F-E135-4674-B761-FA14214AFFCF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15673" name="WordArt 313">
              <a:extLst>
                <a:ext uri="{FF2B5EF4-FFF2-40B4-BE49-F238E27FC236}">
                  <a16:creationId xmlns:a16="http://schemas.microsoft.com/office/drawing/2014/main" id="{9BC5653F-96BB-4D0C-94CD-044FEBEE73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15674" name="WordArt 314">
              <a:extLst>
                <a:ext uri="{FF2B5EF4-FFF2-40B4-BE49-F238E27FC236}">
                  <a16:creationId xmlns:a16="http://schemas.microsoft.com/office/drawing/2014/main" id="{3FD5C304-9905-473B-A28A-1E56E38177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15675" name="Group 315">
            <a:extLst>
              <a:ext uri="{FF2B5EF4-FFF2-40B4-BE49-F238E27FC236}">
                <a16:creationId xmlns:a16="http://schemas.microsoft.com/office/drawing/2014/main" id="{D367E406-AAA4-41C1-BF38-2773B8C13690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1860EC60-83B5-4045-AA6E-FE478803D2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15677" name="WordArt 317">
              <a:extLst>
                <a:ext uri="{FF2B5EF4-FFF2-40B4-BE49-F238E27FC236}">
                  <a16:creationId xmlns:a16="http://schemas.microsoft.com/office/drawing/2014/main" id="{476312DE-575F-41B6-8328-6EDBAB40F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15678" name="Group 318">
            <a:extLst>
              <a:ext uri="{FF2B5EF4-FFF2-40B4-BE49-F238E27FC236}">
                <a16:creationId xmlns:a16="http://schemas.microsoft.com/office/drawing/2014/main" id="{E963F818-C024-4C5E-B83D-EC78685C029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6FF06EB7-7E6F-48F2-B9BC-42F0C1CFCC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15680" name="WordArt 320">
              <a:extLst>
                <a:ext uri="{FF2B5EF4-FFF2-40B4-BE49-F238E27FC236}">
                  <a16:creationId xmlns:a16="http://schemas.microsoft.com/office/drawing/2014/main" id="{BC3CF42A-FBCB-4AF7-A625-EE9BECE57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15681" name="Group 321">
            <a:extLst>
              <a:ext uri="{FF2B5EF4-FFF2-40B4-BE49-F238E27FC236}">
                <a16:creationId xmlns:a16="http://schemas.microsoft.com/office/drawing/2014/main" id="{842CA325-FDDD-47F0-97C2-6491A424A437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0D7CC7CE-6948-4F7F-8D5A-3CA90C0854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15683" name="WordArt 323">
              <a:extLst>
                <a:ext uri="{FF2B5EF4-FFF2-40B4-BE49-F238E27FC236}">
                  <a16:creationId xmlns:a16="http://schemas.microsoft.com/office/drawing/2014/main" id="{D2E74AD5-993F-4DD2-B308-ADBD5F9548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15684" name="Group 324">
            <a:extLst>
              <a:ext uri="{FF2B5EF4-FFF2-40B4-BE49-F238E27FC236}">
                <a16:creationId xmlns:a16="http://schemas.microsoft.com/office/drawing/2014/main" id="{4DACCD75-B50B-4452-B41B-EBB2F7F38D43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C36F4FFB-6D63-4E8D-BA37-A2902A80C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15686" name="WordArt 326">
              <a:extLst>
                <a:ext uri="{FF2B5EF4-FFF2-40B4-BE49-F238E27FC236}">
                  <a16:creationId xmlns:a16="http://schemas.microsoft.com/office/drawing/2014/main" id="{6C5F7A90-70DB-40FF-A69D-2625328B69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15687" name="Group 327">
            <a:extLst>
              <a:ext uri="{FF2B5EF4-FFF2-40B4-BE49-F238E27FC236}">
                <a16:creationId xmlns:a16="http://schemas.microsoft.com/office/drawing/2014/main" id="{FCD8EB18-43F9-452A-B8B1-3968CB276747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9C42CCE4-505E-449A-B0A4-4B0807B33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A55F75A8-77DE-4547-87FD-B6CC42E9BA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15690" name="Group 330">
            <a:extLst>
              <a:ext uri="{FF2B5EF4-FFF2-40B4-BE49-F238E27FC236}">
                <a16:creationId xmlns:a16="http://schemas.microsoft.com/office/drawing/2014/main" id="{45B36993-B572-4AF1-A2E3-4551CE1112A9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AD3E7334-5082-43AC-AE98-A5CB7EBEE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3659BDFC-C19E-4B4C-8050-F29D17150D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15693" name="Group 333">
            <a:extLst>
              <a:ext uri="{FF2B5EF4-FFF2-40B4-BE49-F238E27FC236}">
                <a16:creationId xmlns:a16="http://schemas.microsoft.com/office/drawing/2014/main" id="{CCEA2F79-F8CE-45CC-839C-BF2CFBEEC3C1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7FB6E5D0-902C-4070-92F8-F11C52B0D5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E7D530EC-F224-4D33-AB5D-066BD421F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15696" name="Group 336">
            <a:extLst>
              <a:ext uri="{FF2B5EF4-FFF2-40B4-BE49-F238E27FC236}">
                <a16:creationId xmlns:a16="http://schemas.microsoft.com/office/drawing/2014/main" id="{E801EDD0-2453-4F91-947E-EC1C6927B3A4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55571B75-0E36-46B1-9E1D-9FCA4AD7E6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FFF81C67-DEB0-454A-A917-C7610D3AF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15699" name="Group 339">
            <a:extLst>
              <a:ext uri="{FF2B5EF4-FFF2-40B4-BE49-F238E27FC236}">
                <a16:creationId xmlns:a16="http://schemas.microsoft.com/office/drawing/2014/main" id="{045B70C6-E853-49E9-A750-14E63C81722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676BAC9D-9067-4723-828C-8ED7F6713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8E2E5B92-8C38-4961-B216-692F973764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15702" name="Group 342">
            <a:extLst>
              <a:ext uri="{FF2B5EF4-FFF2-40B4-BE49-F238E27FC236}">
                <a16:creationId xmlns:a16="http://schemas.microsoft.com/office/drawing/2014/main" id="{8B0DACDE-D01E-479A-B5D3-C3502FDEFFD5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55DACC61-AA0C-4B5C-A3E7-5AEF6F5147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B9E3B1E3-2F12-46F5-A1BD-9BEDDCD94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15705" name="Group 345">
            <a:extLst>
              <a:ext uri="{FF2B5EF4-FFF2-40B4-BE49-F238E27FC236}">
                <a16:creationId xmlns:a16="http://schemas.microsoft.com/office/drawing/2014/main" id="{75B8A360-8DEE-4E69-B03D-CB5A01A87077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AA067A13-5898-4B97-B866-9CB863622B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90A5E62F-078C-4F1B-AFFE-1671D9BE5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15708" name="Group 348">
            <a:extLst>
              <a:ext uri="{FF2B5EF4-FFF2-40B4-BE49-F238E27FC236}">
                <a16:creationId xmlns:a16="http://schemas.microsoft.com/office/drawing/2014/main" id="{B1D3BDFE-5119-4393-8C9F-A1709CBEE70D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BF0C887D-F6E5-418D-9291-E666B656F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48A0D32C-3993-4CEE-8F0F-0EF6ED30C5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15711" name="Group 351">
            <a:extLst>
              <a:ext uri="{FF2B5EF4-FFF2-40B4-BE49-F238E27FC236}">
                <a16:creationId xmlns:a16="http://schemas.microsoft.com/office/drawing/2014/main" id="{C6F545F1-BC70-415E-ADE1-226E87AE655D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2AB80733-5808-49BE-9F40-CC891D8830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09FD8B3D-C401-46DA-8287-135BAE93A0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15714" name="Group 354">
            <a:extLst>
              <a:ext uri="{FF2B5EF4-FFF2-40B4-BE49-F238E27FC236}">
                <a16:creationId xmlns:a16="http://schemas.microsoft.com/office/drawing/2014/main" id="{0BFCBFDB-FA83-46FB-99EC-738F215A618A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940737BC-850F-40D4-B28B-3A8D122FD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159671B4-4852-4303-9A06-DED3C045C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15717" name="Group 357">
            <a:extLst>
              <a:ext uri="{FF2B5EF4-FFF2-40B4-BE49-F238E27FC236}">
                <a16:creationId xmlns:a16="http://schemas.microsoft.com/office/drawing/2014/main" id="{4FBB1309-45A9-4F24-B37A-C7DD7CBB2FE3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C04FD03B-4929-4F67-B0F6-F4B1627F9B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734CE464-3053-42B4-854A-6384ED5BA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15720" name="Group 360">
            <a:extLst>
              <a:ext uri="{FF2B5EF4-FFF2-40B4-BE49-F238E27FC236}">
                <a16:creationId xmlns:a16="http://schemas.microsoft.com/office/drawing/2014/main" id="{ED209DF6-1FF8-402F-A410-C61CF8B7BD76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910408C2-0791-4B24-96DE-B8D1CB83C7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7CA57A3E-8535-4C49-A8D3-56C29419F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4" name="Group 300">
            <a:extLst>
              <a:ext uri="{FF2B5EF4-FFF2-40B4-BE49-F238E27FC236}">
                <a16:creationId xmlns:a16="http://schemas.microsoft.com/office/drawing/2014/main" id="{E766A7BE-E319-4076-AC0D-427BE1EEB9B8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809750"/>
            <a:ext cx="9359900" cy="9361488"/>
            <a:chOff x="76" y="1140"/>
            <a:chExt cx="5896" cy="5897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3ED1760B-F175-43D9-8367-9D0301A55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295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170 w 340"/>
                <a:gd name="T3" fmla="*/ 737 h 737"/>
                <a:gd name="T4" fmla="*/ 170 w 340"/>
                <a:gd name="T5" fmla="*/ 680 h 737"/>
                <a:gd name="T6" fmla="*/ 284 w 340"/>
                <a:gd name="T7" fmla="*/ 680 h 737"/>
                <a:gd name="T8" fmla="*/ 284 w 340"/>
                <a:gd name="T9" fmla="*/ 624 h 737"/>
                <a:gd name="T10" fmla="*/ 340 w 340"/>
                <a:gd name="T11" fmla="*/ 624 h 737"/>
                <a:gd name="T12" fmla="*/ 340 w 340"/>
                <a:gd name="T13" fmla="*/ 510 h 737"/>
                <a:gd name="T14" fmla="*/ 284 w 340"/>
                <a:gd name="T15" fmla="*/ 510 h 737"/>
                <a:gd name="T16" fmla="*/ 284 w 340"/>
                <a:gd name="T17" fmla="*/ 227 h 737"/>
                <a:gd name="T18" fmla="*/ 227 w 340"/>
                <a:gd name="T19" fmla="*/ 227 h 737"/>
                <a:gd name="T20" fmla="*/ 227 w 340"/>
                <a:gd name="T21" fmla="*/ 113 h 737"/>
                <a:gd name="T22" fmla="*/ 170 w 340"/>
                <a:gd name="T23" fmla="*/ 113 h 737"/>
                <a:gd name="T24" fmla="*/ 170 w 340"/>
                <a:gd name="T25" fmla="*/ 0 h 737"/>
                <a:gd name="T26" fmla="*/ 113 w 340"/>
                <a:gd name="T27" fmla="*/ 0 h 737"/>
                <a:gd name="T28" fmla="*/ 113 w 340"/>
                <a:gd name="T29" fmla="*/ 57 h 737"/>
                <a:gd name="T30" fmla="*/ 57 w 340"/>
                <a:gd name="T31" fmla="*/ 57 h 737"/>
                <a:gd name="T32" fmla="*/ 57 w 340"/>
                <a:gd name="T33" fmla="*/ 113 h 737"/>
                <a:gd name="T34" fmla="*/ 0 w 340"/>
                <a:gd name="T35" fmla="*/ 113 h 737"/>
                <a:gd name="T36" fmla="*/ 0 w 340"/>
                <a:gd name="T37" fmla="*/ 283 h 737"/>
                <a:gd name="T38" fmla="*/ 57 w 340"/>
                <a:gd name="T39" fmla="*/ 283 h 737"/>
                <a:gd name="T40" fmla="*/ 57 w 340"/>
                <a:gd name="T41" fmla="*/ 340 h 737"/>
                <a:gd name="T42" fmla="*/ 113 w 340"/>
                <a:gd name="T43" fmla="*/ 340 h 737"/>
                <a:gd name="T44" fmla="*/ 113 w 340"/>
                <a:gd name="T45" fmla="*/ 510 h 737"/>
                <a:gd name="T46" fmla="*/ 57 w 340"/>
                <a:gd name="T47" fmla="*/ 510 h 737"/>
                <a:gd name="T48" fmla="*/ 57 w 340"/>
                <a:gd name="T49" fmla="*/ 624 h 737"/>
                <a:gd name="T50" fmla="*/ 0 w 340"/>
                <a:gd name="T51" fmla="*/ 624 h 737"/>
                <a:gd name="T52" fmla="*/ 0 w 340"/>
                <a:gd name="T53" fmla="*/ 680 h 737"/>
                <a:gd name="T54" fmla="*/ 57 w 340"/>
                <a:gd name="T55" fmla="*/ 680 h 737"/>
                <a:gd name="T56" fmla="*/ 57 w 340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170" y="737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7619EC84-F665-49D5-A12A-2D0E5A0A8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181"/>
              <a:ext cx="340" cy="171"/>
            </a:xfrm>
            <a:custGeom>
              <a:avLst/>
              <a:gdLst>
                <a:gd name="T0" fmla="*/ 340 w 340"/>
                <a:gd name="T1" fmla="*/ 114 h 171"/>
                <a:gd name="T2" fmla="*/ 227 w 340"/>
                <a:gd name="T3" fmla="*/ 114 h 171"/>
                <a:gd name="T4" fmla="*/ 227 w 340"/>
                <a:gd name="T5" fmla="*/ 171 h 171"/>
                <a:gd name="T6" fmla="*/ 57 w 340"/>
                <a:gd name="T7" fmla="*/ 171 h 171"/>
                <a:gd name="T8" fmla="*/ 57 w 340"/>
                <a:gd name="T9" fmla="*/ 114 h 171"/>
                <a:gd name="T10" fmla="*/ 0 w 340"/>
                <a:gd name="T11" fmla="*/ 114 h 171"/>
                <a:gd name="T12" fmla="*/ 0 w 340"/>
                <a:gd name="T13" fmla="*/ 57 h 171"/>
                <a:gd name="T14" fmla="*/ 0 w 340"/>
                <a:gd name="T15" fmla="*/ 0 h 171"/>
                <a:gd name="T16" fmla="*/ 170 w 340"/>
                <a:gd name="T17" fmla="*/ 0 h 171"/>
                <a:gd name="T18" fmla="*/ 170 w 340"/>
                <a:gd name="T19" fmla="*/ 57 h 171"/>
                <a:gd name="T20" fmla="*/ 340 w 340"/>
                <a:gd name="T21" fmla="*/ 57 h 171"/>
                <a:gd name="T22" fmla="*/ 340 w 340"/>
                <a:gd name="T23" fmla="*/ 11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1">
                  <a:moveTo>
                    <a:pt x="340" y="114"/>
                  </a:move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0A67F1D6-6A49-4BAE-9716-B2BDAD8BB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50" cy="794"/>
            </a:xfrm>
            <a:custGeom>
              <a:avLst/>
              <a:gdLst>
                <a:gd name="T0" fmla="*/ 850 w 850"/>
                <a:gd name="T1" fmla="*/ 0 h 794"/>
                <a:gd name="T2" fmla="*/ 737 w 850"/>
                <a:gd name="T3" fmla="*/ 0 h 794"/>
                <a:gd name="T4" fmla="*/ 737 w 850"/>
                <a:gd name="T5" fmla="*/ 57 h 794"/>
                <a:gd name="T6" fmla="*/ 567 w 850"/>
                <a:gd name="T7" fmla="*/ 57 h 794"/>
                <a:gd name="T8" fmla="*/ 567 w 850"/>
                <a:gd name="T9" fmla="*/ 113 h 794"/>
                <a:gd name="T10" fmla="*/ 510 w 850"/>
                <a:gd name="T11" fmla="*/ 113 h 794"/>
                <a:gd name="T12" fmla="*/ 510 w 850"/>
                <a:gd name="T13" fmla="*/ 170 h 794"/>
                <a:gd name="T14" fmla="*/ 454 w 850"/>
                <a:gd name="T15" fmla="*/ 170 h 794"/>
                <a:gd name="T16" fmla="*/ 454 w 850"/>
                <a:gd name="T17" fmla="*/ 340 h 794"/>
                <a:gd name="T18" fmla="*/ 397 w 850"/>
                <a:gd name="T19" fmla="*/ 340 h 794"/>
                <a:gd name="T20" fmla="*/ 397 w 850"/>
                <a:gd name="T21" fmla="*/ 397 h 794"/>
                <a:gd name="T22" fmla="*/ 340 w 850"/>
                <a:gd name="T23" fmla="*/ 397 h 794"/>
                <a:gd name="T24" fmla="*/ 283 w 850"/>
                <a:gd name="T25" fmla="*/ 397 h 794"/>
                <a:gd name="T26" fmla="*/ 283 w 850"/>
                <a:gd name="T27" fmla="*/ 453 h 794"/>
                <a:gd name="T28" fmla="*/ 227 w 850"/>
                <a:gd name="T29" fmla="*/ 453 h 794"/>
                <a:gd name="T30" fmla="*/ 227 w 850"/>
                <a:gd name="T31" fmla="*/ 510 h 794"/>
                <a:gd name="T32" fmla="*/ 170 w 850"/>
                <a:gd name="T33" fmla="*/ 510 h 794"/>
                <a:gd name="T34" fmla="*/ 170 w 850"/>
                <a:gd name="T35" fmla="*/ 567 h 794"/>
                <a:gd name="T36" fmla="*/ 57 w 850"/>
                <a:gd name="T37" fmla="*/ 567 h 794"/>
                <a:gd name="T38" fmla="*/ 57 w 850"/>
                <a:gd name="T39" fmla="*/ 624 h 794"/>
                <a:gd name="T40" fmla="*/ 0 w 850"/>
                <a:gd name="T41" fmla="*/ 624 h 794"/>
                <a:gd name="T42" fmla="*/ 0 w 850"/>
                <a:gd name="T43" fmla="*/ 737 h 794"/>
                <a:gd name="T44" fmla="*/ 57 w 850"/>
                <a:gd name="T45" fmla="*/ 737 h 794"/>
                <a:gd name="T46" fmla="*/ 57 w 850"/>
                <a:gd name="T47" fmla="*/ 794 h 794"/>
                <a:gd name="T48" fmla="*/ 113 w 850"/>
                <a:gd name="T49" fmla="*/ 794 h 794"/>
                <a:gd name="T50" fmla="*/ 113 w 850"/>
                <a:gd name="T51" fmla="*/ 737 h 794"/>
                <a:gd name="T52" fmla="*/ 170 w 850"/>
                <a:gd name="T53" fmla="*/ 737 h 794"/>
                <a:gd name="T54" fmla="*/ 170 w 850"/>
                <a:gd name="T55" fmla="*/ 680 h 794"/>
                <a:gd name="T56" fmla="*/ 283 w 850"/>
                <a:gd name="T57" fmla="*/ 680 h 794"/>
                <a:gd name="T58" fmla="*/ 283 w 850"/>
                <a:gd name="T59" fmla="*/ 567 h 794"/>
                <a:gd name="T60" fmla="*/ 397 w 850"/>
                <a:gd name="T61" fmla="*/ 567 h 794"/>
                <a:gd name="T62" fmla="*/ 397 w 850"/>
                <a:gd name="T63" fmla="*/ 680 h 794"/>
                <a:gd name="T64" fmla="*/ 454 w 850"/>
                <a:gd name="T65" fmla="*/ 680 h 794"/>
                <a:gd name="T66" fmla="*/ 454 w 850"/>
                <a:gd name="T67" fmla="*/ 737 h 794"/>
                <a:gd name="T68" fmla="*/ 680 w 850"/>
                <a:gd name="T69" fmla="*/ 737 h 794"/>
                <a:gd name="T70" fmla="*/ 680 w 850"/>
                <a:gd name="T71" fmla="*/ 680 h 794"/>
                <a:gd name="T72" fmla="*/ 737 w 850"/>
                <a:gd name="T73" fmla="*/ 680 h 794"/>
                <a:gd name="T74" fmla="*/ 737 w 850"/>
                <a:gd name="T75" fmla="*/ 624 h 794"/>
                <a:gd name="T76" fmla="*/ 794 w 850"/>
                <a:gd name="T77" fmla="*/ 624 h 794"/>
                <a:gd name="T78" fmla="*/ 794 w 850"/>
                <a:gd name="T79" fmla="*/ 510 h 794"/>
                <a:gd name="T80" fmla="*/ 850 w 850"/>
                <a:gd name="T81" fmla="*/ 510 h 794"/>
                <a:gd name="T82" fmla="*/ 850 w 850"/>
                <a:gd name="T83" fmla="*/ 340 h 794"/>
                <a:gd name="T84" fmla="*/ 794 w 850"/>
                <a:gd name="T85" fmla="*/ 340 h 794"/>
                <a:gd name="T86" fmla="*/ 794 w 850"/>
                <a:gd name="T87" fmla="*/ 283 h 794"/>
                <a:gd name="T88" fmla="*/ 737 w 850"/>
                <a:gd name="T89" fmla="*/ 283 h 794"/>
                <a:gd name="T90" fmla="*/ 737 w 850"/>
                <a:gd name="T91" fmla="*/ 170 h 794"/>
                <a:gd name="T92" fmla="*/ 737 w 850"/>
                <a:gd name="T93" fmla="*/ 113 h 794"/>
                <a:gd name="T94" fmla="*/ 794 w 850"/>
                <a:gd name="T95" fmla="*/ 113 h 794"/>
                <a:gd name="T96" fmla="*/ 794 w 850"/>
                <a:gd name="T97" fmla="*/ 57 h 794"/>
                <a:gd name="T98" fmla="*/ 850 w 850"/>
                <a:gd name="T99" fmla="*/ 57 h 794"/>
                <a:gd name="T100" fmla="*/ 850 w 850"/>
                <a:gd name="T10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0" h="794">
                  <a:moveTo>
                    <a:pt x="850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BF619140-A3E3-4246-A36A-8D88B6667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34" cy="680"/>
            </a:xfrm>
            <a:custGeom>
              <a:avLst/>
              <a:gdLst>
                <a:gd name="T0" fmla="*/ 0 w 1134"/>
                <a:gd name="T1" fmla="*/ 113 h 680"/>
                <a:gd name="T2" fmla="*/ 56 w 1134"/>
                <a:gd name="T3" fmla="*/ 113 h 680"/>
                <a:gd name="T4" fmla="*/ 56 w 1134"/>
                <a:gd name="T5" fmla="*/ 0 h 680"/>
                <a:gd name="T6" fmla="*/ 170 w 1134"/>
                <a:gd name="T7" fmla="*/ 0 h 680"/>
                <a:gd name="T8" fmla="*/ 170 w 1134"/>
                <a:gd name="T9" fmla="*/ 113 h 680"/>
                <a:gd name="T10" fmla="*/ 227 w 1134"/>
                <a:gd name="T11" fmla="*/ 113 h 680"/>
                <a:gd name="T12" fmla="*/ 227 w 1134"/>
                <a:gd name="T13" fmla="*/ 170 h 680"/>
                <a:gd name="T14" fmla="*/ 453 w 1134"/>
                <a:gd name="T15" fmla="*/ 170 h 680"/>
                <a:gd name="T16" fmla="*/ 453 w 1134"/>
                <a:gd name="T17" fmla="*/ 113 h 680"/>
                <a:gd name="T18" fmla="*/ 567 w 1134"/>
                <a:gd name="T19" fmla="*/ 113 h 680"/>
                <a:gd name="T20" fmla="*/ 567 w 1134"/>
                <a:gd name="T21" fmla="*/ 170 h 680"/>
                <a:gd name="T22" fmla="*/ 680 w 1134"/>
                <a:gd name="T23" fmla="*/ 170 h 680"/>
                <a:gd name="T24" fmla="*/ 680 w 1134"/>
                <a:gd name="T25" fmla="*/ 113 h 680"/>
                <a:gd name="T26" fmla="*/ 794 w 1134"/>
                <a:gd name="T27" fmla="*/ 113 h 680"/>
                <a:gd name="T28" fmla="*/ 794 w 1134"/>
                <a:gd name="T29" fmla="*/ 57 h 680"/>
                <a:gd name="T30" fmla="*/ 907 w 1134"/>
                <a:gd name="T31" fmla="*/ 57 h 680"/>
                <a:gd name="T32" fmla="*/ 907 w 1134"/>
                <a:gd name="T33" fmla="*/ 170 h 680"/>
                <a:gd name="T34" fmla="*/ 850 w 1134"/>
                <a:gd name="T35" fmla="*/ 170 h 680"/>
                <a:gd name="T36" fmla="*/ 850 w 1134"/>
                <a:gd name="T37" fmla="*/ 283 h 680"/>
                <a:gd name="T38" fmla="*/ 1077 w 1134"/>
                <a:gd name="T39" fmla="*/ 283 h 680"/>
                <a:gd name="T40" fmla="*/ 1077 w 1134"/>
                <a:gd name="T41" fmla="*/ 340 h 680"/>
                <a:gd name="T42" fmla="*/ 1134 w 1134"/>
                <a:gd name="T43" fmla="*/ 340 h 680"/>
                <a:gd name="T44" fmla="*/ 1134 w 1134"/>
                <a:gd name="T45" fmla="*/ 510 h 680"/>
                <a:gd name="T46" fmla="*/ 1077 w 1134"/>
                <a:gd name="T47" fmla="*/ 510 h 680"/>
                <a:gd name="T48" fmla="*/ 1077 w 1134"/>
                <a:gd name="T49" fmla="*/ 624 h 680"/>
                <a:gd name="T50" fmla="*/ 850 w 1134"/>
                <a:gd name="T51" fmla="*/ 624 h 680"/>
                <a:gd name="T52" fmla="*/ 850 w 1134"/>
                <a:gd name="T53" fmla="*/ 510 h 680"/>
                <a:gd name="T54" fmla="*/ 794 w 1134"/>
                <a:gd name="T55" fmla="*/ 510 h 680"/>
                <a:gd name="T56" fmla="*/ 794 w 1134"/>
                <a:gd name="T57" fmla="*/ 454 h 680"/>
                <a:gd name="T58" fmla="*/ 680 w 1134"/>
                <a:gd name="T59" fmla="*/ 454 h 680"/>
                <a:gd name="T60" fmla="*/ 680 w 1134"/>
                <a:gd name="T61" fmla="*/ 510 h 680"/>
                <a:gd name="T62" fmla="*/ 623 w 1134"/>
                <a:gd name="T63" fmla="*/ 510 h 680"/>
                <a:gd name="T64" fmla="*/ 623 w 1134"/>
                <a:gd name="T65" fmla="*/ 454 h 680"/>
                <a:gd name="T66" fmla="*/ 567 w 1134"/>
                <a:gd name="T67" fmla="*/ 454 h 680"/>
                <a:gd name="T68" fmla="*/ 567 w 1134"/>
                <a:gd name="T69" fmla="*/ 510 h 680"/>
                <a:gd name="T70" fmla="*/ 510 w 1134"/>
                <a:gd name="T71" fmla="*/ 510 h 680"/>
                <a:gd name="T72" fmla="*/ 510 w 1134"/>
                <a:gd name="T73" fmla="*/ 567 h 680"/>
                <a:gd name="T74" fmla="*/ 397 w 1134"/>
                <a:gd name="T75" fmla="*/ 567 h 680"/>
                <a:gd name="T76" fmla="*/ 397 w 1134"/>
                <a:gd name="T77" fmla="*/ 624 h 680"/>
                <a:gd name="T78" fmla="*/ 283 w 1134"/>
                <a:gd name="T79" fmla="*/ 624 h 680"/>
                <a:gd name="T80" fmla="*/ 283 w 1134"/>
                <a:gd name="T81" fmla="*/ 680 h 680"/>
                <a:gd name="T82" fmla="*/ 227 w 1134"/>
                <a:gd name="T83" fmla="*/ 680 h 680"/>
                <a:gd name="T84" fmla="*/ 227 w 1134"/>
                <a:gd name="T85" fmla="*/ 624 h 680"/>
                <a:gd name="T86" fmla="*/ 170 w 1134"/>
                <a:gd name="T87" fmla="*/ 624 h 680"/>
                <a:gd name="T88" fmla="*/ 170 w 1134"/>
                <a:gd name="T89" fmla="*/ 567 h 680"/>
                <a:gd name="T90" fmla="*/ 113 w 1134"/>
                <a:gd name="T91" fmla="*/ 567 h 680"/>
                <a:gd name="T92" fmla="*/ 113 w 1134"/>
                <a:gd name="T93" fmla="*/ 227 h 680"/>
                <a:gd name="T94" fmla="*/ 56 w 1134"/>
                <a:gd name="T95" fmla="*/ 227 h 680"/>
                <a:gd name="T96" fmla="*/ 56 w 1134"/>
                <a:gd name="T97" fmla="*/ 170 h 680"/>
                <a:gd name="T98" fmla="*/ 0 w 1134"/>
                <a:gd name="T99" fmla="*/ 170 h 680"/>
                <a:gd name="T100" fmla="*/ 0 w 1134"/>
                <a:gd name="T10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680">
                  <a:moveTo>
                    <a:pt x="0" y="113"/>
                  </a:move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907" y="5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624"/>
                  </a:lnTo>
                  <a:lnTo>
                    <a:pt x="850" y="62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B9C752BF-67EE-459E-8862-3AFFC9CDB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352"/>
              <a:ext cx="1190" cy="1304"/>
            </a:xfrm>
            <a:custGeom>
              <a:avLst/>
              <a:gdLst>
                <a:gd name="T0" fmla="*/ 226 w 1190"/>
                <a:gd name="T1" fmla="*/ 1247 h 1304"/>
                <a:gd name="T2" fmla="*/ 226 w 1190"/>
                <a:gd name="T3" fmla="*/ 1134 h 1304"/>
                <a:gd name="T4" fmla="*/ 283 w 1190"/>
                <a:gd name="T5" fmla="*/ 1134 h 1304"/>
                <a:gd name="T6" fmla="*/ 283 w 1190"/>
                <a:gd name="T7" fmla="*/ 1020 h 1304"/>
                <a:gd name="T8" fmla="*/ 340 w 1190"/>
                <a:gd name="T9" fmla="*/ 1020 h 1304"/>
                <a:gd name="T10" fmla="*/ 340 w 1190"/>
                <a:gd name="T11" fmla="*/ 850 h 1304"/>
                <a:gd name="T12" fmla="*/ 283 w 1190"/>
                <a:gd name="T13" fmla="*/ 850 h 1304"/>
                <a:gd name="T14" fmla="*/ 283 w 1190"/>
                <a:gd name="T15" fmla="*/ 793 h 1304"/>
                <a:gd name="T16" fmla="*/ 56 w 1190"/>
                <a:gd name="T17" fmla="*/ 793 h 1304"/>
                <a:gd name="T18" fmla="*/ 56 w 1190"/>
                <a:gd name="T19" fmla="*/ 680 h 1304"/>
                <a:gd name="T20" fmla="*/ 113 w 1190"/>
                <a:gd name="T21" fmla="*/ 680 h 1304"/>
                <a:gd name="T22" fmla="*/ 113 w 1190"/>
                <a:gd name="T23" fmla="*/ 567 h 1304"/>
                <a:gd name="T24" fmla="*/ 56 w 1190"/>
                <a:gd name="T25" fmla="*/ 567 h 1304"/>
                <a:gd name="T26" fmla="*/ 56 w 1190"/>
                <a:gd name="T27" fmla="*/ 453 h 1304"/>
                <a:gd name="T28" fmla="*/ 0 w 1190"/>
                <a:gd name="T29" fmla="*/ 453 h 1304"/>
                <a:gd name="T30" fmla="*/ 0 w 1190"/>
                <a:gd name="T31" fmla="*/ 340 h 1304"/>
                <a:gd name="T32" fmla="*/ 113 w 1190"/>
                <a:gd name="T33" fmla="*/ 340 h 1304"/>
                <a:gd name="T34" fmla="*/ 113 w 1190"/>
                <a:gd name="T35" fmla="*/ 283 h 1304"/>
                <a:gd name="T36" fmla="*/ 170 w 1190"/>
                <a:gd name="T37" fmla="*/ 283 h 1304"/>
                <a:gd name="T38" fmla="*/ 170 w 1190"/>
                <a:gd name="T39" fmla="*/ 226 h 1304"/>
                <a:gd name="T40" fmla="*/ 283 w 1190"/>
                <a:gd name="T41" fmla="*/ 226 h 1304"/>
                <a:gd name="T42" fmla="*/ 283 w 1190"/>
                <a:gd name="T43" fmla="*/ 170 h 1304"/>
                <a:gd name="T44" fmla="*/ 453 w 1190"/>
                <a:gd name="T45" fmla="*/ 170 h 1304"/>
                <a:gd name="T46" fmla="*/ 453 w 1190"/>
                <a:gd name="T47" fmla="*/ 113 h 1304"/>
                <a:gd name="T48" fmla="*/ 567 w 1190"/>
                <a:gd name="T49" fmla="*/ 113 h 1304"/>
                <a:gd name="T50" fmla="*/ 567 w 1190"/>
                <a:gd name="T51" fmla="*/ 56 h 1304"/>
                <a:gd name="T52" fmla="*/ 964 w 1190"/>
                <a:gd name="T53" fmla="*/ 56 h 1304"/>
                <a:gd name="T54" fmla="*/ 964 w 1190"/>
                <a:gd name="T55" fmla="*/ 0 h 1304"/>
                <a:gd name="T56" fmla="*/ 1077 w 1190"/>
                <a:gd name="T57" fmla="*/ 0 h 1304"/>
                <a:gd name="T58" fmla="*/ 1077 w 1190"/>
                <a:gd name="T59" fmla="*/ 56 h 1304"/>
                <a:gd name="T60" fmla="*/ 1190 w 1190"/>
                <a:gd name="T61" fmla="*/ 56 h 1304"/>
                <a:gd name="T62" fmla="*/ 1190 w 1190"/>
                <a:gd name="T63" fmla="*/ 226 h 1304"/>
                <a:gd name="T64" fmla="*/ 1077 w 1190"/>
                <a:gd name="T65" fmla="*/ 226 h 1304"/>
                <a:gd name="T66" fmla="*/ 1077 w 1190"/>
                <a:gd name="T67" fmla="*/ 340 h 1304"/>
                <a:gd name="T68" fmla="*/ 1020 w 1190"/>
                <a:gd name="T69" fmla="*/ 340 h 1304"/>
                <a:gd name="T70" fmla="*/ 1020 w 1190"/>
                <a:gd name="T71" fmla="*/ 510 h 1304"/>
                <a:gd name="T72" fmla="*/ 850 w 1190"/>
                <a:gd name="T73" fmla="*/ 510 h 1304"/>
                <a:gd name="T74" fmla="*/ 850 w 1190"/>
                <a:gd name="T75" fmla="*/ 793 h 1304"/>
                <a:gd name="T76" fmla="*/ 793 w 1190"/>
                <a:gd name="T77" fmla="*/ 793 h 1304"/>
                <a:gd name="T78" fmla="*/ 793 w 1190"/>
                <a:gd name="T79" fmla="*/ 1020 h 1304"/>
                <a:gd name="T80" fmla="*/ 737 w 1190"/>
                <a:gd name="T81" fmla="*/ 1020 h 1304"/>
                <a:gd name="T82" fmla="*/ 737 w 1190"/>
                <a:gd name="T83" fmla="*/ 1077 h 1304"/>
                <a:gd name="T84" fmla="*/ 680 w 1190"/>
                <a:gd name="T85" fmla="*/ 1077 h 1304"/>
                <a:gd name="T86" fmla="*/ 680 w 1190"/>
                <a:gd name="T87" fmla="*/ 1247 h 1304"/>
                <a:gd name="T88" fmla="*/ 453 w 1190"/>
                <a:gd name="T89" fmla="*/ 1247 h 1304"/>
                <a:gd name="T90" fmla="*/ 453 w 1190"/>
                <a:gd name="T91" fmla="*/ 1304 h 1304"/>
                <a:gd name="T92" fmla="*/ 283 w 1190"/>
                <a:gd name="T93" fmla="*/ 1304 h 1304"/>
                <a:gd name="T94" fmla="*/ 283 w 1190"/>
                <a:gd name="T95" fmla="*/ 1247 h 1304"/>
                <a:gd name="T96" fmla="*/ 226 w 1190"/>
                <a:gd name="T97" fmla="*/ 124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304">
                  <a:moveTo>
                    <a:pt x="226" y="1247"/>
                  </a:moveTo>
                  <a:lnTo>
                    <a:pt x="226" y="1134"/>
                  </a:lnTo>
                  <a:lnTo>
                    <a:pt x="283" y="113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56" y="79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90" y="56"/>
                  </a:lnTo>
                  <a:lnTo>
                    <a:pt x="1190" y="226"/>
                  </a:lnTo>
                  <a:lnTo>
                    <a:pt x="1077" y="226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510"/>
                  </a:lnTo>
                  <a:lnTo>
                    <a:pt x="850" y="510"/>
                  </a:lnTo>
                  <a:lnTo>
                    <a:pt x="850" y="793"/>
                  </a:lnTo>
                  <a:lnTo>
                    <a:pt x="793" y="793"/>
                  </a:lnTo>
                  <a:lnTo>
                    <a:pt x="793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6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835D8451-F2AC-463F-9B31-82DF49AF7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0 w 794"/>
                <a:gd name="T1" fmla="*/ 850 h 1361"/>
                <a:gd name="T2" fmla="*/ 0 w 794"/>
                <a:gd name="T3" fmla="*/ 680 h 1361"/>
                <a:gd name="T4" fmla="*/ 57 w 794"/>
                <a:gd name="T5" fmla="*/ 680 h 1361"/>
                <a:gd name="T6" fmla="*/ 57 w 794"/>
                <a:gd name="T7" fmla="*/ 624 h 1361"/>
                <a:gd name="T8" fmla="*/ 0 w 794"/>
                <a:gd name="T9" fmla="*/ 624 h 1361"/>
                <a:gd name="T10" fmla="*/ 0 w 794"/>
                <a:gd name="T11" fmla="*/ 510 h 1361"/>
                <a:gd name="T12" fmla="*/ 57 w 794"/>
                <a:gd name="T13" fmla="*/ 510 h 1361"/>
                <a:gd name="T14" fmla="*/ 57 w 794"/>
                <a:gd name="T15" fmla="*/ 454 h 1361"/>
                <a:gd name="T16" fmla="*/ 170 w 794"/>
                <a:gd name="T17" fmla="*/ 454 h 1361"/>
                <a:gd name="T18" fmla="*/ 170 w 794"/>
                <a:gd name="T19" fmla="*/ 397 h 1361"/>
                <a:gd name="T20" fmla="*/ 227 w 794"/>
                <a:gd name="T21" fmla="*/ 397 h 1361"/>
                <a:gd name="T22" fmla="*/ 227 w 794"/>
                <a:gd name="T23" fmla="*/ 227 h 1361"/>
                <a:gd name="T24" fmla="*/ 283 w 794"/>
                <a:gd name="T25" fmla="*/ 227 h 1361"/>
                <a:gd name="T26" fmla="*/ 283 w 794"/>
                <a:gd name="T27" fmla="*/ 0 h 1361"/>
                <a:gd name="T28" fmla="*/ 454 w 794"/>
                <a:gd name="T29" fmla="*/ 0 h 1361"/>
                <a:gd name="T30" fmla="*/ 454 w 794"/>
                <a:gd name="T31" fmla="*/ 57 h 1361"/>
                <a:gd name="T32" fmla="*/ 680 w 794"/>
                <a:gd name="T33" fmla="*/ 57 h 1361"/>
                <a:gd name="T34" fmla="*/ 680 w 794"/>
                <a:gd name="T35" fmla="*/ 283 h 1361"/>
                <a:gd name="T36" fmla="*/ 737 w 794"/>
                <a:gd name="T37" fmla="*/ 283 h 1361"/>
                <a:gd name="T38" fmla="*/ 737 w 794"/>
                <a:gd name="T39" fmla="*/ 340 h 1361"/>
                <a:gd name="T40" fmla="*/ 794 w 794"/>
                <a:gd name="T41" fmla="*/ 340 h 1361"/>
                <a:gd name="T42" fmla="*/ 794 w 794"/>
                <a:gd name="T43" fmla="*/ 510 h 1361"/>
                <a:gd name="T44" fmla="*/ 737 w 794"/>
                <a:gd name="T45" fmla="*/ 510 h 1361"/>
                <a:gd name="T46" fmla="*/ 737 w 794"/>
                <a:gd name="T47" fmla="*/ 567 h 1361"/>
                <a:gd name="T48" fmla="*/ 624 w 794"/>
                <a:gd name="T49" fmla="*/ 567 h 1361"/>
                <a:gd name="T50" fmla="*/ 624 w 794"/>
                <a:gd name="T51" fmla="*/ 907 h 1361"/>
                <a:gd name="T52" fmla="*/ 454 w 794"/>
                <a:gd name="T53" fmla="*/ 907 h 1361"/>
                <a:gd name="T54" fmla="*/ 454 w 794"/>
                <a:gd name="T55" fmla="*/ 964 h 1361"/>
                <a:gd name="T56" fmla="*/ 510 w 794"/>
                <a:gd name="T57" fmla="*/ 964 h 1361"/>
                <a:gd name="T58" fmla="*/ 510 w 794"/>
                <a:gd name="T59" fmla="*/ 1077 h 1361"/>
                <a:gd name="T60" fmla="*/ 510 w 794"/>
                <a:gd name="T61" fmla="*/ 1134 h 1361"/>
                <a:gd name="T62" fmla="*/ 624 w 794"/>
                <a:gd name="T63" fmla="*/ 1134 h 1361"/>
                <a:gd name="T64" fmla="*/ 624 w 794"/>
                <a:gd name="T65" fmla="*/ 1304 h 1361"/>
                <a:gd name="T66" fmla="*/ 567 w 794"/>
                <a:gd name="T67" fmla="*/ 1304 h 1361"/>
                <a:gd name="T68" fmla="*/ 567 w 794"/>
                <a:gd name="T69" fmla="*/ 1361 h 1361"/>
                <a:gd name="T70" fmla="*/ 454 w 794"/>
                <a:gd name="T71" fmla="*/ 1361 h 1361"/>
                <a:gd name="T72" fmla="*/ 454 w 794"/>
                <a:gd name="T73" fmla="*/ 1191 h 1361"/>
                <a:gd name="T74" fmla="*/ 397 w 794"/>
                <a:gd name="T75" fmla="*/ 1191 h 1361"/>
                <a:gd name="T76" fmla="*/ 397 w 794"/>
                <a:gd name="T77" fmla="*/ 1077 h 1361"/>
                <a:gd name="T78" fmla="*/ 340 w 794"/>
                <a:gd name="T79" fmla="*/ 1077 h 1361"/>
                <a:gd name="T80" fmla="*/ 340 w 794"/>
                <a:gd name="T81" fmla="*/ 964 h 1361"/>
                <a:gd name="T82" fmla="*/ 283 w 794"/>
                <a:gd name="T83" fmla="*/ 964 h 1361"/>
                <a:gd name="T84" fmla="*/ 283 w 794"/>
                <a:gd name="T85" fmla="*/ 907 h 1361"/>
                <a:gd name="T86" fmla="*/ 113 w 794"/>
                <a:gd name="T87" fmla="*/ 907 h 1361"/>
                <a:gd name="T88" fmla="*/ 113 w 794"/>
                <a:gd name="T89" fmla="*/ 850 h 1361"/>
                <a:gd name="T90" fmla="*/ 0 w 794"/>
                <a:gd name="T91" fmla="*/ 85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361">
                  <a:moveTo>
                    <a:pt x="0" y="850"/>
                  </a:moveTo>
                  <a:lnTo>
                    <a:pt x="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0" y="5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0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38AD07BF-9055-4927-B7B2-688E14679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680 w 680"/>
                <a:gd name="T1" fmla="*/ 623 h 793"/>
                <a:gd name="T2" fmla="*/ 680 w 680"/>
                <a:gd name="T3" fmla="*/ 396 h 793"/>
                <a:gd name="T4" fmla="*/ 567 w 680"/>
                <a:gd name="T5" fmla="*/ 396 h 793"/>
                <a:gd name="T6" fmla="*/ 567 w 680"/>
                <a:gd name="T7" fmla="*/ 340 h 793"/>
                <a:gd name="T8" fmla="*/ 510 w 680"/>
                <a:gd name="T9" fmla="*/ 340 h 793"/>
                <a:gd name="T10" fmla="*/ 510 w 680"/>
                <a:gd name="T11" fmla="*/ 170 h 793"/>
                <a:gd name="T12" fmla="*/ 453 w 680"/>
                <a:gd name="T13" fmla="*/ 170 h 793"/>
                <a:gd name="T14" fmla="*/ 453 w 680"/>
                <a:gd name="T15" fmla="*/ 0 h 793"/>
                <a:gd name="T16" fmla="*/ 340 w 680"/>
                <a:gd name="T17" fmla="*/ 0 h 793"/>
                <a:gd name="T18" fmla="*/ 340 w 680"/>
                <a:gd name="T19" fmla="*/ 56 h 793"/>
                <a:gd name="T20" fmla="*/ 283 w 680"/>
                <a:gd name="T21" fmla="*/ 56 h 793"/>
                <a:gd name="T22" fmla="*/ 283 w 680"/>
                <a:gd name="T23" fmla="*/ 113 h 793"/>
                <a:gd name="T24" fmla="*/ 170 w 680"/>
                <a:gd name="T25" fmla="*/ 113 h 793"/>
                <a:gd name="T26" fmla="*/ 170 w 680"/>
                <a:gd name="T27" fmla="*/ 453 h 793"/>
                <a:gd name="T28" fmla="*/ 0 w 680"/>
                <a:gd name="T29" fmla="*/ 453 h 793"/>
                <a:gd name="T30" fmla="*/ 0 w 680"/>
                <a:gd name="T31" fmla="*/ 510 h 793"/>
                <a:gd name="T32" fmla="*/ 56 w 680"/>
                <a:gd name="T33" fmla="*/ 510 h 793"/>
                <a:gd name="T34" fmla="*/ 56 w 680"/>
                <a:gd name="T35" fmla="*/ 680 h 793"/>
                <a:gd name="T36" fmla="*/ 170 w 680"/>
                <a:gd name="T37" fmla="*/ 680 h 793"/>
                <a:gd name="T38" fmla="*/ 170 w 680"/>
                <a:gd name="T39" fmla="*/ 793 h 793"/>
                <a:gd name="T40" fmla="*/ 283 w 680"/>
                <a:gd name="T41" fmla="*/ 793 h 793"/>
                <a:gd name="T42" fmla="*/ 283 w 680"/>
                <a:gd name="T43" fmla="*/ 737 h 793"/>
                <a:gd name="T44" fmla="*/ 453 w 680"/>
                <a:gd name="T45" fmla="*/ 737 h 793"/>
                <a:gd name="T46" fmla="*/ 453 w 680"/>
                <a:gd name="T47" fmla="*/ 680 h 793"/>
                <a:gd name="T48" fmla="*/ 567 w 680"/>
                <a:gd name="T49" fmla="*/ 680 h 793"/>
                <a:gd name="T50" fmla="*/ 567 w 680"/>
                <a:gd name="T51" fmla="*/ 623 h 793"/>
                <a:gd name="T52" fmla="*/ 680 w 680"/>
                <a:gd name="T53" fmla="*/ 62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793">
                  <a:moveTo>
                    <a:pt x="680" y="623"/>
                  </a:moveTo>
                  <a:lnTo>
                    <a:pt x="68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0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45AA9591-ACD0-48F8-B65F-A4D202282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821"/>
              <a:ext cx="907" cy="964"/>
            </a:xfrm>
            <a:custGeom>
              <a:avLst/>
              <a:gdLst>
                <a:gd name="T0" fmla="*/ 567 w 907"/>
                <a:gd name="T1" fmla="*/ 964 h 964"/>
                <a:gd name="T2" fmla="*/ 397 w 907"/>
                <a:gd name="T3" fmla="*/ 964 h 964"/>
                <a:gd name="T4" fmla="*/ 397 w 907"/>
                <a:gd name="T5" fmla="*/ 850 h 964"/>
                <a:gd name="T6" fmla="*/ 340 w 907"/>
                <a:gd name="T7" fmla="*/ 850 h 964"/>
                <a:gd name="T8" fmla="*/ 340 w 907"/>
                <a:gd name="T9" fmla="*/ 793 h 964"/>
                <a:gd name="T10" fmla="*/ 283 w 907"/>
                <a:gd name="T11" fmla="*/ 793 h 964"/>
                <a:gd name="T12" fmla="*/ 283 w 907"/>
                <a:gd name="T13" fmla="*/ 567 h 964"/>
                <a:gd name="T14" fmla="*/ 57 w 907"/>
                <a:gd name="T15" fmla="*/ 567 h 964"/>
                <a:gd name="T16" fmla="*/ 57 w 907"/>
                <a:gd name="T17" fmla="*/ 510 h 964"/>
                <a:gd name="T18" fmla="*/ 0 w 907"/>
                <a:gd name="T19" fmla="*/ 510 h 964"/>
                <a:gd name="T20" fmla="*/ 0 w 907"/>
                <a:gd name="T21" fmla="*/ 453 h 964"/>
                <a:gd name="T22" fmla="*/ 57 w 907"/>
                <a:gd name="T23" fmla="*/ 453 h 964"/>
                <a:gd name="T24" fmla="*/ 57 w 907"/>
                <a:gd name="T25" fmla="*/ 397 h 964"/>
                <a:gd name="T26" fmla="*/ 113 w 907"/>
                <a:gd name="T27" fmla="*/ 397 h 964"/>
                <a:gd name="T28" fmla="*/ 113 w 907"/>
                <a:gd name="T29" fmla="*/ 340 h 964"/>
                <a:gd name="T30" fmla="*/ 227 w 907"/>
                <a:gd name="T31" fmla="*/ 340 h 964"/>
                <a:gd name="T32" fmla="*/ 227 w 907"/>
                <a:gd name="T33" fmla="*/ 283 h 964"/>
                <a:gd name="T34" fmla="*/ 397 w 907"/>
                <a:gd name="T35" fmla="*/ 283 h 964"/>
                <a:gd name="T36" fmla="*/ 397 w 907"/>
                <a:gd name="T37" fmla="*/ 113 h 964"/>
                <a:gd name="T38" fmla="*/ 283 w 907"/>
                <a:gd name="T39" fmla="*/ 113 h 964"/>
                <a:gd name="T40" fmla="*/ 283 w 907"/>
                <a:gd name="T41" fmla="*/ 56 h 964"/>
                <a:gd name="T42" fmla="*/ 397 w 907"/>
                <a:gd name="T43" fmla="*/ 56 h 964"/>
                <a:gd name="T44" fmla="*/ 397 w 907"/>
                <a:gd name="T45" fmla="*/ 0 h 964"/>
                <a:gd name="T46" fmla="*/ 567 w 907"/>
                <a:gd name="T47" fmla="*/ 0 h 964"/>
                <a:gd name="T48" fmla="*/ 567 w 907"/>
                <a:gd name="T49" fmla="*/ 56 h 964"/>
                <a:gd name="T50" fmla="*/ 567 w 907"/>
                <a:gd name="T51" fmla="*/ 113 h 964"/>
                <a:gd name="T52" fmla="*/ 624 w 907"/>
                <a:gd name="T53" fmla="*/ 113 h 964"/>
                <a:gd name="T54" fmla="*/ 624 w 907"/>
                <a:gd name="T55" fmla="*/ 170 h 964"/>
                <a:gd name="T56" fmla="*/ 680 w 907"/>
                <a:gd name="T57" fmla="*/ 170 h 964"/>
                <a:gd name="T58" fmla="*/ 680 w 907"/>
                <a:gd name="T59" fmla="*/ 283 h 964"/>
                <a:gd name="T60" fmla="*/ 737 w 907"/>
                <a:gd name="T61" fmla="*/ 283 h 964"/>
                <a:gd name="T62" fmla="*/ 737 w 907"/>
                <a:gd name="T63" fmla="*/ 340 h 964"/>
                <a:gd name="T64" fmla="*/ 794 w 907"/>
                <a:gd name="T65" fmla="*/ 340 h 964"/>
                <a:gd name="T66" fmla="*/ 794 w 907"/>
                <a:gd name="T67" fmla="*/ 453 h 964"/>
                <a:gd name="T68" fmla="*/ 850 w 907"/>
                <a:gd name="T69" fmla="*/ 453 h 964"/>
                <a:gd name="T70" fmla="*/ 850 w 907"/>
                <a:gd name="T71" fmla="*/ 567 h 964"/>
                <a:gd name="T72" fmla="*/ 907 w 907"/>
                <a:gd name="T73" fmla="*/ 567 h 964"/>
                <a:gd name="T74" fmla="*/ 907 w 907"/>
                <a:gd name="T75" fmla="*/ 623 h 964"/>
                <a:gd name="T76" fmla="*/ 850 w 907"/>
                <a:gd name="T77" fmla="*/ 623 h 964"/>
                <a:gd name="T78" fmla="*/ 850 w 907"/>
                <a:gd name="T79" fmla="*/ 680 h 964"/>
                <a:gd name="T80" fmla="*/ 794 w 907"/>
                <a:gd name="T81" fmla="*/ 680 h 964"/>
                <a:gd name="T82" fmla="*/ 794 w 907"/>
                <a:gd name="T83" fmla="*/ 737 h 964"/>
                <a:gd name="T84" fmla="*/ 737 w 907"/>
                <a:gd name="T85" fmla="*/ 737 h 964"/>
                <a:gd name="T86" fmla="*/ 737 w 907"/>
                <a:gd name="T87" fmla="*/ 793 h 964"/>
                <a:gd name="T88" fmla="*/ 680 w 907"/>
                <a:gd name="T89" fmla="*/ 793 h 964"/>
                <a:gd name="T90" fmla="*/ 680 w 907"/>
                <a:gd name="T91" fmla="*/ 737 h 964"/>
                <a:gd name="T92" fmla="*/ 624 w 907"/>
                <a:gd name="T93" fmla="*/ 737 h 964"/>
                <a:gd name="T94" fmla="*/ 624 w 907"/>
                <a:gd name="T95" fmla="*/ 793 h 964"/>
                <a:gd name="T96" fmla="*/ 567 w 907"/>
                <a:gd name="T97" fmla="*/ 793 h 964"/>
                <a:gd name="T98" fmla="*/ 567 w 907"/>
                <a:gd name="T9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67" y="964"/>
                  </a:moveTo>
                  <a:lnTo>
                    <a:pt x="397" y="964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850" y="62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AC28ABC2-0CA2-4276-BD86-27E61A6C4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140"/>
              <a:ext cx="396" cy="454"/>
            </a:xfrm>
            <a:custGeom>
              <a:avLst/>
              <a:gdLst>
                <a:gd name="T0" fmla="*/ 340 w 396"/>
                <a:gd name="T1" fmla="*/ 0 h 454"/>
                <a:gd name="T2" fmla="*/ 170 w 396"/>
                <a:gd name="T3" fmla="*/ 0 h 454"/>
                <a:gd name="T4" fmla="*/ 170 w 396"/>
                <a:gd name="T5" fmla="*/ 114 h 454"/>
                <a:gd name="T6" fmla="*/ 113 w 396"/>
                <a:gd name="T7" fmla="*/ 114 h 454"/>
                <a:gd name="T8" fmla="*/ 113 w 396"/>
                <a:gd name="T9" fmla="*/ 170 h 454"/>
                <a:gd name="T10" fmla="*/ 170 w 396"/>
                <a:gd name="T11" fmla="*/ 170 h 454"/>
                <a:gd name="T12" fmla="*/ 170 w 396"/>
                <a:gd name="T13" fmla="*/ 284 h 454"/>
                <a:gd name="T14" fmla="*/ 56 w 396"/>
                <a:gd name="T15" fmla="*/ 284 h 454"/>
                <a:gd name="T16" fmla="*/ 56 w 396"/>
                <a:gd name="T17" fmla="*/ 340 h 454"/>
                <a:gd name="T18" fmla="*/ 0 w 396"/>
                <a:gd name="T19" fmla="*/ 340 h 454"/>
                <a:gd name="T20" fmla="*/ 0 w 396"/>
                <a:gd name="T21" fmla="*/ 397 h 454"/>
                <a:gd name="T22" fmla="*/ 56 w 396"/>
                <a:gd name="T23" fmla="*/ 397 h 454"/>
                <a:gd name="T24" fmla="*/ 56 w 396"/>
                <a:gd name="T25" fmla="*/ 454 h 454"/>
                <a:gd name="T26" fmla="*/ 170 w 396"/>
                <a:gd name="T27" fmla="*/ 454 h 454"/>
                <a:gd name="T28" fmla="*/ 170 w 396"/>
                <a:gd name="T29" fmla="*/ 397 h 454"/>
                <a:gd name="T30" fmla="*/ 340 w 396"/>
                <a:gd name="T31" fmla="*/ 397 h 454"/>
                <a:gd name="T32" fmla="*/ 340 w 396"/>
                <a:gd name="T33" fmla="*/ 340 h 454"/>
                <a:gd name="T34" fmla="*/ 396 w 396"/>
                <a:gd name="T35" fmla="*/ 340 h 454"/>
                <a:gd name="T36" fmla="*/ 396 w 396"/>
                <a:gd name="T37" fmla="*/ 114 h 454"/>
                <a:gd name="T38" fmla="*/ 340 w 396"/>
                <a:gd name="T39" fmla="*/ 114 h 454"/>
                <a:gd name="T40" fmla="*/ 340 w 396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454">
                  <a:moveTo>
                    <a:pt x="34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Rectangle 269">
              <a:extLst>
                <a:ext uri="{FF2B5EF4-FFF2-40B4-BE49-F238E27FC236}">
                  <a16:creationId xmlns:a16="http://schemas.microsoft.com/office/drawing/2014/main" id="{5DBE845D-D10E-4587-A31E-1E1D79019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94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Rectangle 270">
              <a:extLst>
                <a:ext uri="{FF2B5EF4-FFF2-40B4-BE49-F238E27FC236}">
                  <a16:creationId xmlns:a16="http://schemas.microsoft.com/office/drawing/2014/main" id="{93CBEA89-9BEF-455A-86B8-C50F4C009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537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783A7ED4-C35B-4AB3-9529-3DD57ADA9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19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0 h 170"/>
                <a:gd name="T4" fmla="*/ 170 w 170"/>
                <a:gd name="T5" fmla="*/ 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CF2E625D-76D6-4454-8899-005D6CC1A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19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57 w 113"/>
                <a:gd name="T5" fmla="*/ 170 h 170"/>
                <a:gd name="T6" fmla="*/ 57 w 113"/>
                <a:gd name="T7" fmla="*/ 113 h 170"/>
                <a:gd name="T8" fmla="*/ 113 w 113"/>
                <a:gd name="T9" fmla="*/ 113 h 170"/>
                <a:gd name="T10" fmla="*/ 113 w 113"/>
                <a:gd name="T11" fmla="*/ 57 h 170"/>
                <a:gd name="T12" fmla="*/ 57 w 113"/>
                <a:gd name="T13" fmla="*/ 57 h 170"/>
                <a:gd name="T14" fmla="*/ 57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Rectangle 273">
              <a:extLst>
                <a:ext uri="{FF2B5EF4-FFF2-40B4-BE49-F238E27FC236}">
                  <a16:creationId xmlns:a16="http://schemas.microsoft.com/office/drawing/2014/main" id="{8B2A30A4-CF09-4632-A634-22C9251F6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1367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Rectangle 274">
              <a:extLst>
                <a:ext uri="{FF2B5EF4-FFF2-40B4-BE49-F238E27FC236}">
                  <a16:creationId xmlns:a16="http://schemas.microsoft.com/office/drawing/2014/main" id="{C9B964E8-996C-494C-929C-4F555CFF7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367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D96E319B-CB2E-470F-9556-61479DFCB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284" cy="227"/>
            </a:xfrm>
            <a:custGeom>
              <a:avLst/>
              <a:gdLst>
                <a:gd name="T0" fmla="*/ 57 w 284"/>
                <a:gd name="T1" fmla="*/ 57 h 227"/>
                <a:gd name="T2" fmla="*/ 57 w 284"/>
                <a:gd name="T3" fmla="*/ 113 h 227"/>
                <a:gd name="T4" fmla="*/ 0 w 284"/>
                <a:gd name="T5" fmla="*/ 113 h 227"/>
                <a:gd name="T6" fmla="*/ 0 w 284"/>
                <a:gd name="T7" fmla="*/ 170 h 227"/>
                <a:gd name="T8" fmla="*/ 171 w 284"/>
                <a:gd name="T9" fmla="*/ 170 h 227"/>
                <a:gd name="T10" fmla="*/ 171 w 284"/>
                <a:gd name="T11" fmla="*/ 227 h 227"/>
                <a:gd name="T12" fmla="*/ 284 w 284"/>
                <a:gd name="T13" fmla="*/ 227 h 227"/>
                <a:gd name="T14" fmla="*/ 284 w 284"/>
                <a:gd name="T15" fmla="*/ 113 h 227"/>
                <a:gd name="T16" fmla="*/ 227 w 284"/>
                <a:gd name="T17" fmla="*/ 113 h 227"/>
                <a:gd name="T18" fmla="*/ 227 w 284"/>
                <a:gd name="T19" fmla="*/ 57 h 227"/>
                <a:gd name="T20" fmla="*/ 171 w 284"/>
                <a:gd name="T21" fmla="*/ 57 h 227"/>
                <a:gd name="T22" fmla="*/ 171 w 284"/>
                <a:gd name="T23" fmla="*/ 0 h 227"/>
                <a:gd name="T24" fmla="*/ 57 w 284"/>
                <a:gd name="T25" fmla="*/ 0 h 227"/>
                <a:gd name="T26" fmla="*/ 57 w 284"/>
                <a:gd name="T2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57" y="57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EF1933F0-38AD-4500-A45A-B7B80CB8C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594"/>
              <a:ext cx="340" cy="340"/>
            </a:xfrm>
            <a:custGeom>
              <a:avLst/>
              <a:gdLst>
                <a:gd name="T0" fmla="*/ 340 w 340"/>
                <a:gd name="T1" fmla="*/ 57 h 340"/>
                <a:gd name="T2" fmla="*/ 170 w 340"/>
                <a:gd name="T3" fmla="*/ 57 h 340"/>
                <a:gd name="T4" fmla="*/ 170 w 340"/>
                <a:gd name="T5" fmla="*/ 0 h 340"/>
                <a:gd name="T6" fmla="*/ 0 w 340"/>
                <a:gd name="T7" fmla="*/ 0 h 340"/>
                <a:gd name="T8" fmla="*/ 0 w 340"/>
                <a:gd name="T9" fmla="*/ 57 h 340"/>
                <a:gd name="T10" fmla="*/ 57 w 340"/>
                <a:gd name="T11" fmla="*/ 57 h 340"/>
                <a:gd name="T12" fmla="*/ 57 w 340"/>
                <a:gd name="T13" fmla="*/ 113 h 340"/>
                <a:gd name="T14" fmla="*/ 0 w 340"/>
                <a:gd name="T15" fmla="*/ 113 h 340"/>
                <a:gd name="T16" fmla="*/ 0 w 340"/>
                <a:gd name="T17" fmla="*/ 340 h 340"/>
                <a:gd name="T18" fmla="*/ 113 w 340"/>
                <a:gd name="T19" fmla="*/ 340 h 340"/>
                <a:gd name="T20" fmla="*/ 113 w 340"/>
                <a:gd name="T21" fmla="*/ 283 h 340"/>
                <a:gd name="T22" fmla="*/ 170 w 340"/>
                <a:gd name="T23" fmla="*/ 283 h 340"/>
                <a:gd name="T24" fmla="*/ 170 w 340"/>
                <a:gd name="T25" fmla="*/ 227 h 340"/>
                <a:gd name="T26" fmla="*/ 227 w 340"/>
                <a:gd name="T27" fmla="*/ 227 h 340"/>
                <a:gd name="T28" fmla="*/ 227 w 340"/>
                <a:gd name="T29" fmla="*/ 170 h 340"/>
                <a:gd name="T30" fmla="*/ 284 w 340"/>
                <a:gd name="T31" fmla="*/ 170 h 340"/>
                <a:gd name="T32" fmla="*/ 284 w 340"/>
                <a:gd name="T33" fmla="*/ 113 h 340"/>
                <a:gd name="T34" fmla="*/ 340 w 340"/>
                <a:gd name="T35" fmla="*/ 113 h 340"/>
                <a:gd name="T36" fmla="*/ 340 w 340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7EFDD3DE-4791-4BD2-90CD-027EADF6C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331"/>
              <a:ext cx="227" cy="283"/>
            </a:xfrm>
            <a:custGeom>
              <a:avLst/>
              <a:gdLst>
                <a:gd name="T0" fmla="*/ 57 w 227"/>
                <a:gd name="T1" fmla="*/ 283 h 283"/>
                <a:gd name="T2" fmla="*/ 0 w 227"/>
                <a:gd name="T3" fmla="*/ 283 h 283"/>
                <a:gd name="T4" fmla="*/ 0 w 227"/>
                <a:gd name="T5" fmla="*/ 170 h 283"/>
                <a:gd name="T6" fmla="*/ 57 w 227"/>
                <a:gd name="T7" fmla="*/ 170 h 283"/>
                <a:gd name="T8" fmla="*/ 57 w 227"/>
                <a:gd name="T9" fmla="*/ 113 h 283"/>
                <a:gd name="T10" fmla="*/ 113 w 227"/>
                <a:gd name="T11" fmla="*/ 113 h 283"/>
                <a:gd name="T12" fmla="*/ 113 w 227"/>
                <a:gd name="T13" fmla="*/ 57 h 283"/>
                <a:gd name="T14" fmla="*/ 170 w 227"/>
                <a:gd name="T15" fmla="*/ 57 h 283"/>
                <a:gd name="T16" fmla="*/ 170 w 227"/>
                <a:gd name="T17" fmla="*/ 0 h 283"/>
                <a:gd name="T18" fmla="*/ 227 w 227"/>
                <a:gd name="T19" fmla="*/ 0 h 283"/>
                <a:gd name="T20" fmla="*/ 227 w 227"/>
                <a:gd name="T21" fmla="*/ 170 h 283"/>
                <a:gd name="T22" fmla="*/ 170 w 227"/>
                <a:gd name="T23" fmla="*/ 170 h 283"/>
                <a:gd name="T24" fmla="*/ 170 w 227"/>
                <a:gd name="T25" fmla="*/ 283 h 283"/>
                <a:gd name="T26" fmla="*/ 57 w 227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83">
                  <a:moveTo>
                    <a:pt x="57" y="283"/>
                  </a:move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Rectangle 278">
              <a:extLst>
                <a:ext uri="{FF2B5EF4-FFF2-40B4-BE49-F238E27FC236}">
                  <a16:creationId xmlns:a16="http://schemas.microsoft.com/office/drawing/2014/main" id="{CF7D5499-C19D-4EBD-9FDA-4A658B627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2501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Rectangle 279">
              <a:extLst>
                <a:ext uri="{FF2B5EF4-FFF2-40B4-BE49-F238E27FC236}">
                  <a16:creationId xmlns:a16="http://schemas.microsoft.com/office/drawing/2014/main" id="{3DCBB837-035D-48A0-B6EC-1D1B5B87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501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Rectangle 280">
              <a:extLst>
                <a:ext uri="{FF2B5EF4-FFF2-40B4-BE49-F238E27FC236}">
                  <a16:creationId xmlns:a16="http://schemas.microsoft.com/office/drawing/2014/main" id="{F7D3E16D-AAF1-4F94-950F-D0A0764DC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444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Rectangle 281">
              <a:extLst>
                <a:ext uri="{FF2B5EF4-FFF2-40B4-BE49-F238E27FC236}">
                  <a16:creationId xmlns:a16="http://schemas.microsoft.com/office/drawing/2014/main" id="{2A011A45-71A6-4373-8C9E-B6BFDE6F5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0" y="2444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Rectangle 282">
              <a:extLst>
                <a:ext uri="{FF2B5EF4-FFF2-40B4-BE49-F238E27FC236}">
                  <a16:creationId xmlns:a16="http://schemas.microsoft.com/office/drawing/2014/main" id="{45EBDE4F-063F-4CFB-8C9D-EF314A12B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2671"/>
              <a:ext cx="114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413E7B9D-5E4A-4F55-926D-2FEF9620B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671"/>
              <a:ext cx="170" cy="284"/>
            </a:xfrm>
            <a:custGeom>
              <a:avLst/>
              <a:gdLst>
                <a:gd name="T0" fmla="*/ 170 w 170"/>
                <a:gd name="T1" fmla="*/ 0 h 284"/>
                <a:gd name="T2" fmla="*/ 170 w 170"/>
                <a:gd name="T3" fmla="*/ 114 h 284"/>
                <a:gd name="T4" fmla="*/ 113 w 170"/>
                <a:gd name="T5" fmla="*/ 114 h 284"/>
                <a:gd name="T6" fmla="*/ 113 w 170"/>
                <a:gd name="T7" fmla="*/ 284 h 284"/>
                <a:gd name="T8" fmla="*/ 57 w 170"/>
                <a:gd name="T9" fmla="*/ 284 h 284"/>
                <a:gd name="T10" fmla="*/ 57 w 170"/>
                <a:gd name="T11" fmla="*/ 170 h 284"/>
                <a:gd name="T12" fmla="*/ 0 w 170"/>
                <a:gd name="T13" fmla="*/ 170 h 284"/>
                <a:gd name="T14" fmla="*/ 0 w 170"/>
                <a:gd name="T15" fmla="*/ 114 h 284"/>
                <a:gd name="T16" fmla="*/ 57 w 170"/>
                <a:gd name="T17" fmla="*/ 114 h 284"/>
                <a:gd name="T18" fmla="*/ 57 w 170"/>
                <a:gd name="T19" fmla="*/ 57 h 284"/>
                <a:gd name="T20" fmla="*/ 113 w 170"/>
                <a:gd name="T21" fmla="*/ 57 h 284"/>
                <a:gd name="T22" fmla="*/ 113 w 170"/>
                <a:gd name="T23" fmla="*/ 0 h 284"/>
                <a:gd name="T24" fmla="*/ 170 w 17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84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1944D08F-DE85-41D5-A55D-6F85AD1A8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86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7 w 1134"/>
                <a:gd name="T5" fmla="*/ 170 h 680"/>
                <a:gd name="T6" fmla="*/ 1077 w 1134"/>
                <a:gd name="T7" fmla="*/ 226 h 680"/>
                <a:gd name="T8" fmla="*/ 1020 w 1134"/>
                <a:gd name="T9" fmla="*/ 226 h 680"/>
                <a:gd name="T10" fmla="*/ 1020 w 1134"/>
                <a:gd name="T11" fmla="*/ 170 h 680"/>
                <a:gd name="T12" fmla="*/ 963 w 1134"/>
                <a:gd name="T13" fmla="*/ 170 h 680"/>
                <a:gd name="T14" fmla="*/ 963 w 1134"/>
                <a:gd name="T15" fmla="*/ 226 h 680"/>
                <a:gd name="T16" fmla="*/ 907 w 1134"/>
                <a:gd name="T17" fmla="*/ 226 h 680"/>
                <a:gd name="T18" fmla="*/ 907 w 1134"/>
                <a:gd name="T19" fmla="*/ 283 h 680"/>
                <a:gd name="T20" fmla="*/ 850 w 1134"/>
                <a:gd name="T21" fmla="*/ 283 h 680"/>
                <a:gd name="T22" fmla="*/ 850 w 1134"/>
                <a:gd name="T23" fmla="*/ 340 h 680"/>
                <a:gd name="T24" fmla="*/ 680 w 1134"/>
                <a:gd name="T25" fmla="*/ 340 h 680"/>
                <a:gd name="T26" fmla="*/ 680 w 1134"/>
                <a:gd name="T27" fmla="*/ 397 h 680"/>
                <a:gd name="T28" fmla="*/ 567 w 1134"/>
                <a:gd name="T29" fmla="*/ 397 h 680"/>
                <a:gd name="T30" fmla="*/ 567 w 1134"/>
                <a:gd name="T31" fmla="*/ 453 h 680"/>
                <a:gd name="T32" fmla="*/ 510 w 1134"/>
                <a:gd name="T33" fmla="*/ 453 h 680"/>
                <a:gd name="T34" fmla="*/ 510 w 1134"/>
                <a:gd name="T35" fmla="*/ 567 h 680"/>
                <a:gd name="T36" fmla="*/ 396 w 1134"/>
                <a:gd name="T37" fmla="*/ 567 h 680"/>
                <a:gd name="T38" fmla="*/ 396 w 1134"/>
                <a:gd name="T39" fmla="*/ 623 h 680"/>
                <a:gd name="T40" fmla="*/ 283 w 1134"/>
                <a:gd name="T41" fmla="*/ 623 h 680"/>
                <a:gd name="T42" fmla="*/ 283 w 1134"/>
                <a:gd name="T43" fmla="*/ 510 h 680"/>
                <a:gd name="T44" fmla="*/ 226 w 1134"/>
                <a:gd name="T45" fmla="*/ 510 h 680"/>
                <a:gd name="T46" fmla="*/ 226 w 1134"/>
                <a:gd name="T47" fmla="*/ 567 h 680"/>
                <a:gd name="T48" fmla="*/ 170 w 1134"/>
                <a:gd name="T49" fmla="*/ 567 h 680"/>
                <a:gd name="T50" fmla="*/ 170 w 1134"/>
                <a:gd name="T51" fmla="*/ 623 h 680"/>
                <a:gd name="T52" fmla="*/ 113 w 1134"/>
                <a:gd name="T53" fmla="*/ 623 h 680"/>
                <a:gd name="T54" fmla="*/ 113 w 1134"/>
                <a:gd name="T55" fmla="*/ 680 h 680"/>
                <a:gd name="T56" fmla="*/ 0 w 1134"/>
                <a:gd name="T57" fmla="*/ 680 h 680"/>
                <a:gd name="T58" fmla="*/ 0 w 1134"/>
                <a:gd name="T59" fmla="*/ 623 h 680"/>
                <a:gd name="T60" fmla="*/ 56 w 1134"/>
                <a:gd name="T61" fmla="*/ 623 h 680"/>
                <a:gd name="T62" fmla="*/ 56 w 1134"/>
                <a:gd name="T63" fmla="*/ 567 h 680"/>
                <a:gd name="T64" fmla="*/ 113 w 1134"/>
                <a:gd name="T65" fmla="*/ 567 h 680"/>
                <a:gd name="T66" fmla="*/ 113 w 1134"/>
                <a:gd name="T67" fmla="*/ 510 h 680"/>
                <a:gd name="T68" fmla="*/ 170 w 1134"/>
                <a:gd name="T69" fmla="*/ 510 h 680"/>
                <a:gd name="T70" fmla="*/ 170 w 1134"/>
                <a:gd name="T71" fmla="*/ 453 h 680"/>
                <a:gd name="T72" fmla="*/ 226 w 1134"/>
                <a:gd name="T73" fmla="*/ 453 h 680"/>
                <a:gd name="T74" fmla="*/ 226 w 1134"/>
                <a:gd name="T75" fmla="*/ 397 h 680"/>
                <a:gd name="T76" fmla="*/ 283 w 1134"/>
                <a:gd name="T77" fmla="*/ 397 h 680"/>
                <a:gd name="T78" fmla="*/ 283 w 1134"/>
                <a:gd name="T79" fmla="*/ 340 h 680"/>
                <a:gd name="T80" fmla="*/ 453 w 1134"/>
                <a:gd name="T81" fmla="*/ 340 h 680"/>
                <a:gd name="T82" fmla="*/ 453 w 1134"/>
                <a:gd name="T83" fmla="*/ 397 h 680"/>
                <a:gd name="T84" fmla="*/ 510 w 1134"/>
                <a:gd name="T85" fmla="*/ 397 h 680"/>
                <a:gd name="T86" fmla="*/ 510 w 1134"/>
                <a:gd name="T87" fmla="*/ 340 h 680"/>
                <a:gd name="T88" fmla="*/ 453 w 1134"/>
                <a:gd name="T89" fmla="*/ 340 h 680"/>
                <a:gd name="T90" fmla="*/ 453 w 1134"/>
                <a:gd name="T91" fmla="*/ 283 h 680"/>
                <a:gd name="T92" fmla="*/ 510 w 1134"/>
                <a:gd name="T93" fmla="*/ 283 h 680"/>
                <a:gd name="T94" fmla="*/ 510 w 1134"/>
                <a:gd name="T95" fmla="*/ 226 h 680"/>
                <a:gd name="T96" fmla="*/ 737 w 1134"/>
                <a:gd name="T97" fmla="*/ 226 h 680"/>
                <a:gd name="T98" fmla="*/ 737 w 1134"/>
                <a:gd name="T99" fmla="*/ 170 h 680"/>
                <a:gd name="T100" fmla="*/ 793 w 1134"/>
                <a:gd name="T101" fmla="*/ 170 h 680"/>
                <a:gd name="T102" fmla="*/ 793 w 1134"/>
                <a:gd name="T103" fmla="*/ 226 h 680"/>
                <a:gd name="T104" fmla="*/ 850 w 1134"/>
                <a:gd name="T105" fmla="*/ 226 h 680"/>
                <a:gd name="T106" fmla="*/ 850 w 1134"/>
                <a:gd name="T107" fmla="*/ 113 h 680"/>
                <a:gd name="T108" fmla="*/ 907 w 1134"/>
                <a:gd name="T109" fmla="*/ 113 h 680"/>
                <a:gd name="T110" fmla="*/ 907 w 1134"/>
                <a:gd name="T111" fmla="*/ 56 h 680"/>
                <a:gd name="T112" fmla="*/ 1020 w 1134"/>
                <a:gd name="T113" fmla="*/ 56 h 680"/>
                <a:gd name="T114" fmla="*/ 1020 w 1134"/>
                <a:gd name="T115" fmla="*/ 0 h 680"/>
                <a:gd name="T116" fmla="*/ 1134 w 1134"/>
                <a:gd name="T1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170"/>
                  </a:lnTo>
                  <a:lnTo>
                    <a:pt x="963" y="170"/>
                  </a:lnTo>
                  <a:lnTo>
                    <a:pt x="963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396" y="567"/>
                  </a:lnTo>
                  <a:lnTo>
                    <a:pt x="396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6"/>
                  </a:lnTo>
                  <a:lnTo>
                    <a:pt x="850" y="22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lnTo>
                    <a:pt x="1020" y="56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7E048128-E89C-4087-9B8E-7F9A4340E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567" cy="737"/>
            </a:xfrm>
            <a:custGeom>
              <a:avLst/>
              <a:gdLst>
                <a:gd name="T0" fmla="*/ 283 w 567"/>
                <a:gd name="T1" fmla="*/ 0 h 737"/>
                <a:gd name="T2" fmla="*/ 283 w 567"/>
                <a:gd name="T3" fmla="*/ 57 h 737"/>
                <a:gd name="T4" fmla="*/ 340 w 567"/>
                <a:gd name="T5" fmla="*/ 57 h 737"/>
                <a:gd name="T6" fmla="*/ 340 w 567"/>
                <a:gd name="T7" fmla="*/ 113 h 737"/>
                <a:gd name="T8" fmla="*/ 510 w 567"/>
                <a:gd name="T9" fmla="*/ 113 h 737"/>
                <a:gd name="T10" fmla="*/ 510 w 567"/>
                <a:gd name="T11" fmla="*/ 227 h 737"/>
                <a:gd name="T12" fmla="*/ 453 w 567"/>
                <a:gd name="T13" fmla="*/ 227 h 737"/>
                <a:gd name="T14" fmla="*/ 453 w 567"/>
                <a:gd name="T15" fmla="*/ 340 h 737"/>
                <a:gd name="T16" fmla="*/ 567 w 567"/>
                <a:gd name="T17" fmla="*/ 340 h 737"/>
                <a:gd name="T18" fmla="*/ 567 w 567"/>
                <a:gd name="T19" fmla="*/ 453 h 737"/>
                <a:gd name="T20" fmla="*/ 510 w 567"/>
                <a:gd name="T21" fmla="*/ 453 h 737"/>
                <a:gd name="T22" fmla="*/ 510 w 567"/>
                <a:gd name="T23" fmla="*/ 624 h 737"/>
                <a:gd name="T24" fmla="*/ 453 w 567"/>
                <a:gd name="T25" fmla="*/ 624 h 737"/>
                <a:gd name="T26" fmla="*/ 453 w 567"/>
                <a:gd name="T27" fmla="*/ 680 h 737"/>
                <a:gd name="T28" fmla="*/ 396 w 567"/>
                <a:gd name="T29" fmla="*/ 680 h 737"/>
                <a:gd name="T30" fmla="*/ 396 w 567"/>
                <a:gd name="T31" fmla="*/ 624 h 737"/>
                <a:gd name="T32" fmla="*/ 226 w 567"/>
                <a:gd name="T33" fmla="*/ 624 h 737"/>
                <a:gd name="T34" fmla="*/ 226 w 567"/>
                <a:gd name="T35" fmla="*/ 737 h 737"/>
                <a:gd name="T36" fmla="*/ 170 w 567"/>
                <a:gd name="T37" fmla="*/ 737 h 737"/>
                <a:gd name="T38" fmla="*/ 170 w 567"/>
                <a:gd name="T39" fmla="*/ 567 h 737"/>
                <a:gd name="T40" fmla="*/ 226 w 567"/>
                <a:gd name="T41" fmla="*/ 567 h 737"/>
                <a:gd name="T42" fmla="*/ 226 w 567"/>
                <a:gd name="T43" fmla="*/ 510 h 737"/>
                <a:gd name="T44" fmla="*/ 170 w 567"/>
                <a:gd name="T45" fmla="*/ 510 h 737"/>
                <a:gd name="T46" fmla="*/ 170 w 567"/>
                <a:gd name="T47" fmla="*/ 453 h 737"/>
                <a:gd name="T48" fmla="*/ 283 w 567"/>
                <a:gd name="T49" fmla="*/ 453 h 737"/>
                <a:gd name="T50" fmla="*/ 283 w 567"/>
                <a:gd name="T51" fmla="*/ 397 h 737"/>
                <a:gd name="T52" fmla="*/ 170 w 567"/>
                <a:gd name="T53" fmla="*/ 397 h 737"/>
                <a:gd name="T54" fmla="*/ 170 w 567"/>
                <a:gd name="T55" fmla="*/ 340 h 737"/>
                <a:gd name="T56" fmla="*/ 113 w 567"/>
                <a:gd name="T57" fmla="*/ 340 h 737"/>
                <a:gd name="T58" fmla="*/ 113 w 567"/>
                <a:gd name="T59" fmla="*/ 397 h 737"/>
                <a:gd name="T60" fmla="*/ 56 w 567"/>
                <a:gd name="T61" fmla="*/ 397 h 737"/>
                <a:gd name="T62" fmla="*/ 56 w 567"/>
                <a:gd name="T63" fmla="*/ 340 h 737"/>
                <a:gd name="T64" fmla="*/ 0 w 567"/>
                <a:gd name="T65" fmla="*/ 340 h 737"/>
                <a:gd name="T66" fmla="*/ 0 w 567"/>
                <a:gd name="T67" fmla="*/ 170 h 737"/>
                <a:gd name="T68" fmla="*/ 56 w 567"/>
                <a:gd name="T69" fmla="*/ 170 h 737"/>
                <a:gd name="T70" fmla="*/ 56 w 567"/>
                <a:gd name="T71" fmla="*/ 113 h 737"/>
                <a:gd name="T72" fmla="*/ 170 w 567"/>
                <a:gd name="T73" fmla="*/ 113 h 737"/>
                <a:gd name="T74" fmla="*/ 170 w 567"/>
                <a:gd name="T75" fmla="*/ 57 h 737"/>
                <a:gd name="T76" fmla="*/ 226 w 567"/>
                <a:gd name="T77" fmla="*/ 57 h 737"/>
                <a:gd name="T78" fmla="*/ 226 w 567"/>
                <a:gd name="T79" fmla="*/ 0 h 737"/>
                <a:gd name="T80" fmla="*/ 283 w 567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73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226" y="62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50F818AB-1CF5-4ED0-B6A9-B60EA96EE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29"/>
              <a:ext cx="1814" cy="907"/>
            </a:xfrm>
            <a:custGeom>
              <a:avLst/>
              <a:gdLst>
                <a:gd name="T0" fmla="*/ 1814 w 1814"/>
                <a:gd name="T1" fmla="*/ 57 h 907"/>
                <a:gd name="T2" fmla="*/ 1644 w 1814"/>
                <a:gd name="T3" fmla="*/ 0 h 907"/>
                <a:gd name="T4" fmla="*/ 1588 w 1814"/>
                <a:gd name="T5" fmla="*/ 57 h 907"/>
                <a:gd name="T6" fmla="*/ 1474 w 1814"/>
                <a:gd name="T7" fmla="*/ 113 h 907"/>
                <a:gd name="T8" fmla="*/ 1361 w 1814"/>
                <a:gd name="T9" fmla="*/ 170 h 907"/>
                <a:gd name="T10" fmla="*/ 1304 w 1814"/>
                <a:gd name="T11" fmla="*/ 283 h 907"/>
                <a:gd name="T12" fmla="*/ 1191 w 1814"/>
                <a:gd name="T13" fmla="*/ 397 h 907"/>
                <a:gd name="T14" fmla="*/ 964 w 1814"/>
                <a:gd name="T15" fmla="*/ 340 h 907"/>
                <a:gd name="T16" fmla="*/ 737 w 1814"/>
                <a:gd name="T17" fmla="*/ 283 h 907"/>
                <a:gd name="T18" fmla="*/ 624 w 1814"/>
                <a:gd name="T19" fmla="*/ 340 h 907"/>
                <a:gd name="T20" fmla="*/ 567 w 1814"/>
                <a:gd name="T21" fmla="*/ 283 h 907"/>
                <a:gd name="T22" fmla="*/ 397 w 1814"/>
                <a:gd name="T23" fmla="*/ 454 h 907"/>
                <a:gd name="T24" fmla="*/ 340 w 1814"/>
                <a:gd name="T25" fmla="*/ 510 h 907"/>
                <a:gd name="T26" fmla="*/ 283 w 1814"/>
                <a:gd name="T27" fmla="*/ 454 h 907"/>
                <a:gd name="T28" fmla="*/ 113 w 1814"/>
                <a:gd name="T29" fmla="*/ 567 h 907"/>
                <a:gd name="T30" fmla="*/ 57 w 1814"/>
                <a:gd name="T31" fmla="*/ 624 h 907"/>
                <a:gd name="T32" fmla="*/ 113 w 1814"/>
                <a:gd name="T33" fmla="*/ 680 h 907"/>
                <a:gd name="T34" fmla="*/ 57 w 1814"/>
                <a:gd name="T35" fmla="*/ 737 h 907"/>
                <a:gd name="T36" fmla="*/ 0 w 1814"/>
                <a:gd name="T37" fmla="*/ 850 h 907"/>
                <a:gd name="T38" fmla="*/ 113 w 1814"/>
                <a:gd name="T39" fmla="*/ 907 h 907"/>
                <a:gd name="T40" fmla="*/ 170 w 1814"/>
                <a:gd name="T41" fmla="*/ 850 h 907"/>
                <a:gd name="T42" fmla="*/ 454 w 1814"/>
                <a:gd name="T43" fmla="*/ 794 h 907"/>
                <a:gd name="T44" fmla="*/ 1021 w 1814"/>
                <a:gd name="T45" fmla="*/ 737 h 907"/>
                <a:gd name="T46" fmla="*/ 1361 w 1814"/>
                <a:gd name="T47" fmla="*/ 680 h 907"/>
                <a:gd name="T48" fmla="*/ 1417 w 1814"/>
                <a:gd name="T49" fmla="*/ 737 h 907"/>
                <a:gd name="T50" fmla="*/ 1531 w 1814"/>
                <a:gd name="T51" fmla="*/ 680 h 907"/>
                <a:gd name="T52" fmla="*/ 1588 w 1814"/>
                <a:gd name="T53" fmla="*/ 624 h 907"/>
                <a:gd name="T54" fmla="*/ 1644 w 1814"/>
                <a:gd name="T55" fmla="*/ 567 h 907"/>
                <a:gd name="T56" fmla="*/ 1701 w 1814"/>
                <a:gd name="T57" fmla="*/ 510 h 907"/>
                <a:gd name="T58" fmla="*/ 1644 w 1814"/>
                <a:gd name="T59" fmla="*/ 397 h 907"/>
                <a:gd name="T60" fmla="*/ 1588 w 1814"/>
                <a:gd name="T61" fmla="*/ 283 h 907"/>
                <a:gd name="T62" fmla="*/ 1531 w 1814"/>
                <a:gd name="T63" fmla="*/ 227 h 907"/>
                <a:gd name="T64" fmla="*/ 1644 w 1814"/>
                <a:gd name="T65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4" h="907">
                  <a:moveTo>
                    <a:pt x="1814" y="170"/>
                  </a:moveTo>
                  <a:lnTo>
                    <a:pt x="1814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531" y="73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624"/>
                  </a:lnTo>
                  <a:lnTo>
                    <a:pt x="1644" y="624"/>
                  </a:lnTo>
                  <a:lnTo>
                    <a:pt x="1644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81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1FF6253F-51C3-4C6B-B94A-123FF5552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19"/>
              <a:ext cx="1474" cy="907"/>
            </a:xfrm>
            <a:custGeom>
              <a:avLst/>
              <a:gdLst>
                <a:gd name="T0" fmla="*/ 397 w 1474"/>
                <a:gd name="T1" fmla="*/ 113 h 907"/>
                <a:gd name="T2" fmla="*/ 454 w 1474"/>
                <a:gd name="T3" fmla="*/ 170 h 907"/>
                <a:gd name="T4" fmla="*/ 510 w 1474"/>
                <a:gd name="T5" fmla="*/ 113 h 907"/>
                <a:gd name="T6" fmla="*/ 567 w 1474"/>
                <a:gd name="T7" fmla="*/ 56 h 907"/>
                <a:gd name="T8" fmla="*/ 624 w 1474"/>
                <a:gd name="T9" fmla="*/ 113 h 907"/>
                <a:gd name="T10" fmla="*/ 680 w 1474"/>
                <a:gd name="T11" fmla="*/ 170 h 907"/>
                <a:gd name="T12" fmla="*/ 737 w 1474"/>
                <a:gd name="T13" fmla="*/ 510 h 907"/>
                <a:gd name="T14" fmla="*/ 794 w 1474"/>
                <a:gd name="T15" fmla="*/ 567 h 907"/>
                <a:gd name="T16" fmla="*/ 851 w 1474"/>
                <a:gd name="T17" fmla="*/ 623 h 907"/>
                <a:gd name="T18" fmla="*/ 907 w 1474"/>
                <a:gd name="T19" fmla="*/ 567 h 907"/>
                <a:gd name="T20" fmla="*/ 1021 w 1474"/>
                <a:gd name="T21" fmla="*/ 510 h 907"/>
                <a:gd name="T22" fmla="*/ 1134 w 1474"/>
                <a:gd name="T23" fmla="*/ 453 h 907"/>
                <a:gd name="T24" fmla="*/ 1191 w 1474"/>
                <a:gd name="T25" fmla="*/ 397 h 907"/>
                <a:gd name="T26" fmla="*/ 1247 w 1474"/>
                <a:gd name="T27" fmla="*/ 453 h 907"/>
                <a:gd name="T28" fmla="*/ 1304 w 1474"/>
                <a:gd name="T29" fmla="*/ 397 h 907"/>
                <a:gd name="T30" fmla="*/ 1418 w 1474"/>
                <a:gd name="T31" fmla="*/ 453 h 907"/>
                <a:gd name="T32" fmla="*/ 1474 w 1474"/>
                <a:gd name="T33" fmla="*/ 510 h 907"/>
                <a:gd name="T34" fmla="*/ 1418 w 1474"/>
                <a:gd name="T35" fmla="*/ 567 h 907"/>
                <a:gd name="T36" fmla="*/ 1304 w 1474"/>
                <a:gd name="T37" fmla="*/ 623 h 907"/>
                <a:gd name="T38" fmla="*/ 1191 w 1474"/>
                <a:gd name="T39" fmla="*/ 680 h 907"/>
                <a:gd name="T40" fmla="*/ 1134 w 1474"/>
                <a:gd name="T41" fmla="*/ 793 h 907"/>
                <a:gd name="T42" fmla="*/ 1021 w 1474"/>
                <a:gd name="T43" fmla="*/ 907 h 907"/>
                <a:gd name="T44" fmla="*/ 794 w 1474"/>
                <a:gd name="T45" fmla="*/ 850 h 907"/>
                <a:gd name="T46" fmla="*/ 567 w 1474"/>
                <a:gd name="T47" fmla="*/ 793 h 907"/>
                <a:gd name="T48" fmla="*/ 454 w 1474"/>
                <a:gd name="T49" fmla="*/ 850 h 907"/>
                <a:gd name="T50" fmla="*/ 397 w 1474"/>
                <a:gd name="T51" fmla="*/ 793 h 907"/>
                <a:gd name="T52" fmla="*/ 284 w 1474"/>
                <a:gd name="T53" fmla="*/ 680 h 907"/>
                <a:gd name="T54" fmla="*/ 170 w 1474"/>
                <a:gd name="T55" fmla="*/ 567 h 907"/>
                <a:gd name="T56" fmla="*/ 227 w 1474"/>
                <a:gd name="T57" fmla="*/ 453 h 907"/>
                <a:gd name="T58" fmla="*/ 57 w 1474"/>
                <a:gd name="T59" fmla="*/ 397 h 907"/>
                <a:gd name="T60" fmla="*/ 0 w 1474"/>
                <a:gd name="T61" fmla="*/ 340 h 907"/>
                <a:gd name="T62" fmla="*/ 57 w 1474"/>
                <a:gd name="T63" fmla="*/ 283 h 907"/>
                <a:gd name="T64" fmla="*/ 113 w 1474"/>
                <a:gd name="T65" fmla="*/ 226 h 907"/>
                <a:gd name="T66" fmla="*/ 170 w 1474"/>
                <a:gd name="T67" fmla="*/ 170 h 907"/>
                <a:gd name="T68" fmla="*/ 227 w 1474"/>
                <a:gd name="T69" fmla="*/ 113 h 907"/>
                <a:gd name="T70" fmla="*/ 340 w 1474"/>
                <a:gd name="T71" fmla="*/ 56 h 907"/>
                <a:gd name="T72" fmla="*/ 397 w 1474"/>
                <a:gd name="T7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907">
                  <a:moveTo>
                    <a:pt x="397" y="0"/>
                  </a:moveTo>
                  <a:lnTo>
                    <a:pt x="39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3"/>
                  </a:lnTo>
                  <a:lnTo>
                    <a:pt x="1304" y="45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304" y="567"/>
                  </a:lnTo>
                  <a:lnTo>
                    <a:pt x="130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1" y="793"/>
                  </a:lnTo>
                  <a:lnTo>
                    <a:pt x="102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120B6F21-25B4-4042-BAB3-89E963BD8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450"/>
              <a:ext cx="510" cy="567"/>
            </a:xfrm>
            <a:custGeom>
              <a:avLst/>
              <a:gdLst>
                <a:gd name="T0" fmla="*/ 0 w 510"/>
                <a:gd name="T1" fmla="*/ 396 h 567"/>
                <a:gd name="T2" fmla="*/ 57 w 510"/>
                <a:gd name="T3" fmla="*/ 396 h 567"/>
                <a:gd name="T4" fmla="*/ 57 w 510"/>
                <a:gd name="T5" fmla="*/ 340 h 567"/>
                <a:gd name="T6" fmla="*/ 114 w 510"/>
                <a:gd name="T7" fmla="*/ 340 h 567"/>
                <a:gd name="T8" fmla="*/ 114 w 510"/>
                <a:gd name="T9" fmla="*/ 226 h 567"/>
                <a:gd name="T10" fmla="*/ 170 w 510"/>
                <a:gd name="T11" fmla="*/ 226 h 567"/>
                <a:gd name="T12" fmla="*/ 170 w 510"/>
                <a:gd name="T13" fmla="*/ 113 h 567"/>
                <a:gd name="T14" fmla="*/ 340 w 510"/>
                <a:gd name="T15" fmla="*/ 113 h 567"/>
                <a:gd name="T16" fmla="*/ 340 w 510"/>
                <a:gd name="T17" fmla="*/ 56 h 567"/>
                <a:gd name="T18" fmla="*/ 454 w 510"/>
                <a:gd name="T19" fmla="*/ 56 h 567"/>
                <a:gd name="T20" fmla="*/ 454 w 510"/>
                <a:gd name="T21" fmla="*/ 0 h 567"/>
                <a:gd name="T22" fmla="*/ 510 w 510"/>
                <a:gd name="T23" fmla="*/ 0 h 567"/>
                <a:gd name="T24" fmla="*/ 510 w 510"/>
                <a:gd name="T25" fmla="*/ 283 h 567"/>
                <a:gd name="T26" fmla="*/ 397 w 510"/>
                <a:gd name="T27" fmla="*/ 283 h 567"/>
                <a:gd name="T28" fmla="*/ 397 w 510"/>
                <a:gd name="T29" fmla="*/ 396 h 567"/>
                <a:gd name="T30" fmla="*/ 340 w 510"/>
                <a:gd name="T31" fmla="*/ 396 h 567"/>
                <a:gd name="T32" fmla="*/ 340 w 510"/>
                <a:gd name="T33" fmla="*/ 453 h 567"/>
                <a:gd name="T34" fmla="*/ 284 w 510"/>
                <a:gd name="T35" fmla="*/ 453 h 567"/>
                <a:gd name="T36" fmla="*/ 284 w 510"/>
                <a:gd name="T37" fmla="*/ 510 h 567"/>
                <a:gd name="T38" fmla="*/ 227 w 510"/>
                <a:gd name="T39" fmla="*/ 510 h 567"/>
                <a:gd name="T40" fmla="*/ 227 w 510"/>
                <a:gd name="T41" fmla="*/ 567 h 567"/>
                <a:gd name="T42" fmla="*/ 114 w 510"/>
                <a:gd name="T43" fmla="*/ 567 h 567"/>
                <a:gd name="T44" fmla="*/ 114 w 510"/>
                <a:gd name="T45" fmla="*/ 510 h 567"/>
                <a:gd name="T46" fmla="*/ 57 w 510"/>
                <a:gd name="T47" fmla="*/ 510 h 567"/>
                <a:gd name="T48" fmla="*/ 57 w 510"/>
                <a:gd name="T49" fmla="*/ 453 h 567"/>
                <a:gd name="T50" fmla="*/ 0 w 510"/>
                <a:gd name="T51" fmla="*/ 453 h 567"/>
                <a:gd name="T52" fmla="*/ 0 w 510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0" y="396"/>
                  </a:moveTo>
                  <a:lnTo>
                    <a:pt x="57" y="396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361603C4-663A-445B-B954-5B85D3C79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96"/>
              <a:ext cx="1077" cy="737"/>
            </a:xfrm>
            <a:custGeom>
              <a:avLst/>
              <a:gdLst>
                <a:gd name="T0" fmla="*/ 907 w 1077"/>
                <a:gd name="T1" fmla="*/ 0 h 737"/>
                <a:gd name="T2" fmla="*/ 850 w 1077"/>
                <a:gd name="T3" fmla="*/ 0 h 737"/>
                <a:gd name="T4" fmla="*/ 850 w 1077"/>
                <a:gd name="T5" fmla="*/ 57 h 737"/>
                <a:gd name="T6" fmla="*/ 794 w 1077"/>
                <a:gd name="T7" fmla="*/ 57 h 737"/>
                <a:gd name="T8" fmla="*/ 794 w 1077"/>
                <a:gd name="T9" fmla="*/ 113 h 737"/>
                <a:gd name="T10" fmla="*/ 737 w 1077"/>
                <a:gd name="T11" fmla="*/ 113 h 737"/>
                <a:gd name="T12" fmla="*/ 737 w 1077"/>
                <a:gd name="T13" fmla="*/ 170 h 737"/>
                <a:gd name="T14" fmla="*/ 623 w 1077"/>
                <a:gd name="T15" fmla="*/ 170 h 737"/>
                <a:gd name="T16" fmla="*/ 623 w 1077"/>
                <a:gd name="T17" fmla="*/ 113 h 737"/>
                <a:gd name="T18" fmla="*/ 567 w 1077"/>
                <a:gd name="T19" fmla="*/ 113 h 737"/>
                <a:gd name="T20" fmla="*/ 567 w 1077"/>
                <a:gd name="T21" fmla="*/ 170 h 737"/>
                <a:gd name="T22" fmla="*/ 227 w 1077"/>
                <a:gd name="T23" fmla="*/ 170 h 737"/>
                <a:gd name="T24" fmla="*/ 227 w 1077"/>
                <a:gd name="T25" fmla="*/ 454 h 737"/>
                <a:gd name="T26" fmla="*/ 56 w 1077"/>
                <a:gd name="T27" fmla="*/ 454 h 737"/>
                <a:gd name="T28" fmla="*/ 56 w 1077"/>
                <a:gd name="T29" fmla="*/ 510 h 737"/>
                <a:gd name="T30" fmla="*/ 0 w 1077"/>
                <a:gd name="T31" fmla="*/ 510 h 737"/>
                <a:gd name="T32" fmla="*/ 0 w 1077"/>
                <a:gd name="T33" fmla="*/ 567 h 737"/>
                <a:gd name="T34" fmla="*/ 56 w 1077"/>
                <a:gd name="T35" fmla="*/ 567 h 737"/>
                <a:gd name="T36" fmla="*/ 56 w 1077"/>
                <a:gd name="T37" fmla="*/ 737 h 737"/>
                <a:gd name="T38" fmla="*/ 227 w 1077"/>
                <a:gd name="T39" fmla="*/ 737 h 737"/>
                <a:gd name="T40" fmla="*/ 227 w 1077"/>
                <a:gd name="T41" fmla="*/ 680 h 737"/>
                <a:gd name="T42" fmla="*/ 283 w 1077"/>
                <a:gd name="T43" fmla="*/ 680 h 737"/>
                <a:gd name="T44" fmla="*/ 283 w 1077"/>
                <a:gd name="T45" fmla="*/ 567 h 737"/>
                <a:gd name="T46" fmla="*/ 453 w 1077"/>
                <a:gd name="T47" fmla="*/ 567 h 737"/>
                <a:gd name="T48" fmla="*/ 453 w 1077"/>
                <a:gd name="T49" fmla="*/ 510 h 737"/>
                <a:gd name="T50" fmla="*/ 567 w 1077"/>
                <a:gd name="T51" fmla="*/ 510 h 737"/>
                <a:gd name="T52" fmla="*/ 567 w 1077"/>
                <a:gd name="T53" fmla="*/ 454 h 737"/>
                <a:gd name="T54" fmla="*/ 623 w 1077"/>
                <a:gd name="T55" fmla="*/ 454 h 737"/>
                <a:gd name="T56" fmla="*/ 623 w 1077"/>
                <a:gd name="T57" fmla="*/ 510 h 737"/>
                <a:gd name="T58" fmla="*/ 680 w 1077"/>
                <a:gd name="T59" fmla="*/ 510 h 737"/>
                <a:gd name="T60" fmla="*/ 680 w 1077"/>
                <a:gd name="T61" fmla="*/ 454 h 737"/>
                <a:gd name="T62" fmla="*/ 794 w 1077"/>
                <a:gd name="T63" fmla="*/ 454 h 737"/>
                <a:gd name="T64" fmla="*/ 794 w 1077"/>
                <a:gd name="T65" fmla="*/ 397 h 737"/>
                <a:gd name="T66" fmla="*/ 907 w 1077"/>
                <a:gd name="T67" fmla="*/ 397 h 737"/>
                <a:gd name="T68" fmla="*/ 907 w 1077"/>
                <a:gd name="T69" fmla="*/ 340 h 737"/>
                <a:gd name="T70" fmla="*/ 1020 w 1077"/>
                <a:gd name="T71" fmla="*/ 340 h 737"/>
                <a:gd name="T72" fmla="*/ 1020 w 1077"/>
                <a:gd name="T73" fmla="*/ 283 h 737"/>
                <a:gd name="T74" fmla="*/ 1077 w 1077"/>
                <a:gd name="T75" fmla="*/ 283 h 737"/>
                <a:gd name="T76" fmla="*/ 1077 w 1077"/>
                <a:gd name="T77" fmla="*/ 170 h 737"/>
                <a:gd name="T78" fmla="*/ 1020 w 1077"/>
                <a:gd name="T79" fmla="*/ 170 h 737"/>
                <a:gd name="T80" fmla="*/ 1020 w 1077"/>
                <a:gd name="T81" fmla="*/ 113 h 737"/>
                <a:gd name="T82" fmla="*/ 964 w 1077"/>
                <a:gd name="T83" fmla="*/ 113 h 737"/>
                <a:gd name="T84" fmla="*/ 964 w 1077"/>
                <a:gd name="T85" fmla="*/ 57 h 737"/>
                <a:gd name="T86" fmla="*/ 907 w 1077"/>
                <a:gd name="T87" fmla="*/ 57 h 737"/>
                <a:gd name="T88" fmla="*/ 907 w 1077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37">
                  <a:moveTo>
                    <a:pt x="907" y="0"/>
                  </a:move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227" y="170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5" name="Freeform 291">
              <a:extLst>
                <a:ext uri="{FF2B5EF4-FFF2-40B4-BE49-F238E27FC236}">
                  <a16:creationId xmlns:a16="http://schemas.microsoft.com/office/drawing/2014/main" id="{A1DF2926-5CF7-4500-9434-889CC6197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46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113 w 170"/>
                <a:gd name="T3" fmla="*/ 0 h 114"/>
                <a:gd name="T4" fmla="*/ 113 w 170"/>
                <a:gd name="T5" fmla="*/ 57 h 114"/>
                <a:gd name="T6" fmla="*/ 170 w 170"/>
                <a:gd name="T7" fmla="*/ 57 h 114"/>
                <a:gd name="T8" fmla="*/ 170 w 170"/>
                <a:gd name="T9" fmla="*/ 114 h 114"/>
                <a:gd name="T10" fmla="*/ 57 w 170"/>
                <a:gd name="T11" fmla="*/ 114 h 114"/>
                <a:gd name="T12" fmla="*/ 57 w 170"/>
                <a:gd name="T13" fmla="*/ 57 h 114"/>
                <a:gd name="T14" fmla="*/ 0 w 170"/>
                <a:gd name="T15" fmla="*/ 57 h 114"/>
                <a:gd name="T16" fmla="*/ 0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Rectangle 292">
              <a:extLst>
                <a:ext uri="{FF2B5EF4-FFF2-40B4-BE49-F238E27FC236}">
                  <a16:creationId xmlns:a16="http://schemas.microsoft.com/office/drawing/2014/main" id="{6FF849C4-EEC8-466F-83FD-BDDCD2E1C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130"/>
              <a:ext cx="114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3B1087F7-748F-4C0C-BBC6-7CCBC0297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56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6 w 170"/>
                <a:gd name="T9" fmla="*/ 114 h 170"/>
                <a:gd name="T10" fmla="*/ 56 w 170"/>
                <a:gd name="T11" fmla="*/ 170 h 170"/>
                <a:gd name="T12" fmla="*/ 113 w 170"/>
                <a:gd name="T13" fmla="*/ 170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6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BE19B666-DE64-42B4-A992-EEBB01446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223"/>
              <a:ext cx="908" cy="1190"/>
            </a:xfrm>
            <a:custGeom>
              <a:avLst/>
              <a:gdLst>
                <a:gd name="T0" fmla="*/ 908 w 908"/>
                <a:gd name="T1" fmla="*/ 1134 h 1190"/>
                <a:gd name="T2" fmla="*/ 737 w 908"/>
                <a:gd name="T3" fmla="*/ 1134 h 1190"/>
                <a:gd name="T4" fmla="*/ 737 w 908"/>
                <a:gd name="T5" fmla="*/ 1190 h 1190"/>
                <a:gd name="T6" fmla="*/ 341 w 908"/>
                <a:gd name="T7" fmla="*/ 1190 h 1190"/>
                <a:gd name="T8" fmla="*/ 284 w 908"/>
                <a:gd name="T9" fmla="*/ 1190 h 1190"/>
                <a:gd name="T10" fmla="*/ 284 w 908"/>
                <a:gd name="T11" fmla="*/ 1134 h 1190"/>
                <a:gd name="T12" fmla="*/ 0 w 908"/>
                <a:gd name="T13" fmla="*/ 1134 h 1190"/>
                <a:gd name="T14" fmla="*/ 0 w 908"/>
                <a:gd name="T15" fmla="*/ 1077 h 1190"/>
                <a:gd name="T16" fmla="*/ 227 w 908"/>
                <a:gd name="T17" fmla="*/ 1077 h 1190"/>
                <a:gd name="T18" fmla="*/ 227 w 908"/>
                <a:gd name="T19" fmla="*/ 850 h 1190"/>
                <a:gd name="T20" fmla="*/ 341 w 908"/>
                <a:gd name="T21" fmla="*/ 850 h 1190"/>
                <a:gd name="T22" fmla="*/ 341 w 908"/>
                <a:gd name="T23" fmla="*/ 794 h 1190"/>
                <a:gd name="T24" fmla="*/ 114 w 908"/>
                <a:gd name="T25" fmla="*/ 794 h 1190"/>
                <a:gd name="T26" fmla="*/ 114 w 908"/>
                <a:gd name="T27" fmla="*/ 680 h 1190"/>
                <a:gd name="T28" fmla="*/ 170 w 908"/>
                <a:gd name="T29" fmla="*/ 680 h 1190"/>
                <a:gd name="T30" fmla="*/ 170 w 908"/>
                <a:gd name="T31" fmla="*/ 623 h 1190"/>
                <a:gd name="T32" fmla="*/ 114 w 908"/>
                <a:gd name="T33" fmla="*/ 623 h 1190"/>
                <a:gd name="T34" fmla="*/ 114 w 908"/>
                <a:gd name="T35" fmla="*/ 567 h 1190"/>
                <a:gd name="T36" fmla="*/ 0 w 908"/>
                <a:gd name="T37" fmla="*/ 567 h 1190"/>
                <a:gd name="T38" fmla="*/ 0 w 908"/>
                <a:gd name="T39" fmla="*/ 510 h 1190"/>
                <a:gd name="T40" fmla="*/ 227 w 908"/>
                <a:gd name="T41" fmla="*/ 510 h 1190"/>
                <a:gd name="T42" fmla="*/ 227 w 908"/>
                <a:gd name="T43" fmla="*/ 567 h 1190"/>
                <a:gd name="T44" fmla="*/ 227 w 908"/>
                <a:gd name="T45" fmla="*/ 623 h 1190"/>
                <a:gd name="T46" fmla="*/ 284 w 908"/>
                <a:gd name="T47" fmla="*/ 623 h 1190"/>
                <a:gd name="T48" fmla="*/ 284 w 908"/>
                <a:gd name="T49" fmla="*/ 680 h 1190"/>
                <a:gd name="T50" fmla="*/ 341 w 908"/>
                <a:gd name="T51" fmla="*/ 680 h 1190"/>
                <a:gd name="T52" fmla="*/ 341 w 908"/>
                <a:gd name="T53" fmla="*/ 453 h 1190"/>
                <a:gd name="T54" fmla="*/ 454 w 908"/>
                <a:gd name="T55" fmla="*/ 453 h 1190"/>
                <a:gd name="T56" fmla="*/ 454 w 908"/>
                <a:gd name="T57" fmla="*/ 340 h 1190"/>
                <a:gd name="T58" fmla="*/ 397 w 908"/>
                <a:gd name="T59" fmla="*/ 340 h 1190"/>
                <a:gd name="T60" fmla="*/ 397 w 908"/>
                <a:gd name="T61" fmla="*/ 283 h 1190"/>
                <a:gd name="T62" fmla="*/ 227 w 908"/>
                <a:gd name="T63" fmla="*/ 283 h 1190"/>
                <a:gd name="T64" fmla="*/ 227 w 908"/>
                <a:gd name="T65" fmla="*/ 170 h 1190"/>
                <a:gd name="T66" fmla="*/ 284 w 908"/>
                <a:gd name="T67" fmla="*/ 170 h 1190"/>
                <a:gd name="T68" fmla="*/ 284 w 908"/>
                <a:gd name="T69" fmla="*/ 113 h 1190"/>
                <a:gd name="T70" fmla="*/ 397 w 908"/>
                <a:gd name="T71" fmla="*/ 113 h 1190"/>
                <a:gd name="T72" fmla="*/ 397 w 908"/>
                <a:gd name="T73" fmla="*/ 56 h 1190"/>
                <a:gd name="T74" fmla="*/ 341 w 908"/>
                <a:gd name="T75" fmla="*/ 56 h 1190"/>
                <a:gd name="T76" fmla="*/ 341 w 908"/>
                <a:gd name="T77" fmla="*/ 0 h 1190"/>
                <a:gd name="T78" fmla="*/ 908 w 908"/>
                <a:gd name="T79" fmla="*/ 0 h 1190"/>
                <a:gd name="T80" fmla="*/ 908 w 908"/>
                <a:gd name="T81" fmla="*/ 227 h 1190"/>
                <a:gd name="T82" fmla="*/ 737 w 908"/>
                <a:gd name="T83" fmla="*/ 227 h 1190"/>
                <a:gd name="T84" fmla="*/ 737 w 908"/>
                <a:gd name="T85" fmla="*/ 283 h 1190"/>
                <a:gd name="T86" fmla="*/ 681 w 908"/>
                <a:gd name="T87" fmla="*/ 283 h 1190"/>
                <a:gd name="T88" fmla="*/ 681 w 908"/>
                <a:gd name="T89" fmla="*/ 340 h 1190"/>
                <a:gd name="T90" fmla="*/ 737 w 908"/>
                <a:gd name="T91" fmla="*/ 340 h 1190"/>
                <a:gd name="T92" fmla="*/ 737 w 908"/>
                <a:gd name="T93" fmla="*/ 510 h 1190"/>
                <a:gd name="T94" fmla="*/ 908 w 908"/>
                <a:gd name="T95" fmla="*/ 510 h 1190"/>
                <a:gd name="T96" fmla="*/ 908 w 908"/>
                <a:gd name="T97" fmla="*/ 567 h 1190"/>
                <a:gd name="T98" fmla="*/ 851 w 908"/>
                <a:gd name="T99" fmla="*/ 567 h 1190"/>
                <a:gd name="T100" fmla="*/ 737 w 908"/>
                <a:gd name="T101" fmla="*/ 623 h 1190"/>
                <a:gd name="T102" fmla="*/ 737 w 908"/>
                <a:gd name="T103" fmla="*/ 737 h 1190"/>
                <a:gd name="T104" fmla="*/ 794 w 908"/>
                <a:gd name="T105" fmla="*/ 737 h 1190"/>
                <a:gd name="T106" fmla="*/ 794 w 908"/>
                <a:gd name="T107" fmla="*/ 850 h 1190"/>
                <a:gd name="T108" fmla="*/ 851 w 908"/>
                <a:gd name="T109" fmla="*/ 850 h 1190"/>
                <a:gd name="T110" fmla="*/ 851 w 908"/>
                <a:gd name="T111" fmla="*/ 907 h 1190"/>
                <a:gd name="T112" fmla="*/ 908 w 908"/>
                <a:gd name="T113" fmla="*/ 907 h 1190"/>
                <a:gd name="T114" fmla="*/ 908 w 908"/>
                <a:gd name="T115" fmla="*/ 113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8" h="1190">
                  <a:moveTo>
                    <a:pt x="908" y="1134"/>
                  </a:moveTo>
                  <a:lnTo>
                    <a:pt x="737" y="1134"/>
                  </a:lnTo>
                  <a:lnTo>
                    <a:pt x="737" y="1190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227" y="107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728F71CE-900E-47F5-A47C-179B79585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6357"/>
              <a:ext cx="1134" cy="680"/>
            </a:xfrm>
            <a:custGeom>
              <a:avLst/>
              <a:gdLst>
                <a:gd name="T0" fmla="*/ 1021 w 1134"/>
                <a:gd name="T1" fmla="*/ 56 h 680"/>
                <a:gd name="T2" fmla="*/ 1077 w 1134"/>
                <a:gd name="T3" fmla="*/ 283 h 680"/>
                <a:gd name="T4" fmla="*/ 1134 w 1134"/>
                <a:gd name="T5" fmla="*/ 397 h 680"/>
                <a:gd name="T6" fmla="*/ 1077 w 1134"/>
                <a:gd name="T7" fmla="*/ 510 h 680"/>
                <a:gd name="T8" fmla="*/ 964 w 1134"/>
                <a:gd name="T9" fmla="*/ 567 h 680"/>
                <a:gd name="T10" fmla="*/ 850 w 1134"/>
                <a:gd name="T11" fmla="*/ 623 h 680"/>
                <a:gd name="T12" fmla="*/ 794 w 1134"/>
                <a:gd name="T13" fmla="*/ 567 h 680"/>
                <a:gd name="T14" fmla="*/ 737 w 1134"/>
                <a:gd name="T15" fmla="*/ 453 h 680"/>
                <a:gd name="T16" fmla="*/ 680 w 1134"/>
                <a:gd name="T17" fmla="*/ 567 h 680"/>
                <a:gd name="T18" fmla="*/ 624 w 1134"/>
                <a:gd name="T19" fmla="*/ 510 h 680"/>
                <a:gd name="T20" fmla="*/ 567 w 1134"/>
                <a:gd name="T21" fmla="*/ 453 h 680"/>
                <a:gd name="T22" fmla="*/ 510 w 1134"/>
                <a:gd name="T23" fmla="*/ 510 h 680"/>
                <a:gd name="T24" fmla="*/ 454 w 1134"/>
                <a:gd name="T25" fmla="*/ 567 h 680"/>
                <a:gd name="T26" fmla="*/ 567 w 1134"/>
                <a:gd name="T27" fmla="*/ 623 h 680"/>
                <a:gd name="T28" fmla="*/ 510 w 1134"/>
                <a:gd name="T29" fmla="*/ 680 h 680"/>
                <a:gd name="T30" fmla="*/ 340 w 1134"/>
                <a:gd name="T31" fmla="*/ 510 h 680"/>
                <a:gd name="T32" fmla="*/ 283 w 1134"/>
                <a:gd name="T33" fmla="*/ 453 h 680"/>
                <a:gd name="T34" fmla="*/ 397 w 1134"/>
                <a:gd name="T35" fmla="*/ 397 h 680"/>
                <a:gd name="T36" fmla="*/ 340 w 1134"/>
                <a:gd name="T37" fmla="*/ 340 h 680"/>
                <a:gd name="T38" fmla="*/ 397 w 1134"/>
                <a:gd name="T39" fmla="*/ 283 h 680"/>
                <a:gd name="T40" fmla="*/ 454 w 1134"/>
                <a:gd name="T41" fmla="*/ 397 h 680"/>
                <a:gd name="T42" fmla="*/ 567 w 1134"/>
                <a:gd name="T43" fmla="*/ 340 h 680"/>
                <a:gd name="T44" fmla="*/ 510 w 1134"/>
                <a:gd name="T45" fmla="*/ 283 h 680"/>
                <a:gd name="T46" fmla="*/ 454 w 1134"/>
                <a:gd name="T47" fmla="*/ 170 h 680"/>
                <a:gd name="T48" fmla="*/ 340 w 1134"/>
                <a:gd name="T49" fmla="*/ 113 h 680"/>
                <a:gd name="T50" fmla="*/ 397 w 1134"/>
                <a:gd name="T51" fmla="*/ 56 h 680"/>
                <a:gd name="T52" fmla="*/ 170 w 1134"/>
                <a:gd name="T53" fmla="*/ 113 h 680"/>
                <a:gd name="T54" fmla="*/ 113 w 1134"/>
                <a:gd name="T55" fmla="*/ 170 h 680"/>
                <a:gd name="T56" fmla="*/ 0 w 1134"/>
                <a:gd name="T57" fmla="*/ 113 h 680"/>
                <a:gd name="T58" fmla="*/ 57 w 1134"/>
                <a:gd name="T59" fmla="*/ 56 h 680"/>
                <a:gd name="T60" fmla="*/ 113 w 1134"/>
                <a:gd name="T61" fmla="*/ 0 h 680"/>
                <a:gd name="T62" fmla="*/ 397 w 1134"/>
                <a:gd name="T63" fmla="*/ 56 h 680"/>
                <a:gd name="T64" fmla="*/ 850 w 113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680">
                  <a:moveTo>
                    <a:pt x="1021" y="0"/>
                  </a:moveTo>
                  <a:lnTo>
                    <a:pt x="1021" y="56"/>
                  </a:lnTo>
                  <a:lnTo>
                    <a:pt x="1077" y="56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510" y="623"/>
                  </a:lnTo>
                  <a:lnTo>
                    <a:pt x="510" y="680"/>
                  </a:lnTo>
                  <a:lnTo>
                    <a:pt x="340" y="680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E484EF6A-C99A-4550-95DD-2152BDF1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340 w 1134"/>
                <a:gd name="T3" fmla="*/ 0 h 964"/>
                <a:gd name="T4" fmla="*/ 340 w 1134"/>
                <a:gd name="T5" fmla="*/ 57 h 964"/>
                <a:gd name="T6" fmla="*/ 284 w 1134"/>
                <a:gd name="T7" fmla="*/ 57 h 964"/>
                <a:gd name="T8" fmla="*/ 284 w 1134"/>
                <a:gd name="T9" fmla="*/ 114 h 964"/>
                <a:gd name="T10" fmla="*/ 227 w 1134"/>
                <a:gd name="T11" fmla="*/ 114 h 964"/>
                <a:gd name="T12" fmla="*/ 227 w 1134"/>
                <a:gd name="T13" fmla="*/ 170 h 964"/>
                <a:gd name="T14" fmla="*/ 170 w 1134"/>
                <a:gd name="T15" fmla="*/ 170 h 964"/>
                <a:gd name="T16" fmla="*/ 170 w 1134"/>
                <a:gd name="T17" fmla="*/ 114 h 964"/>
                <a:gd name="T18" fmla="*/ 114 w 1134"/>
                <a:gd name="T19" fmla="*/ 114 h 964"/>
                <a:gd name="T20" fmla="*/ 114 w 1134"/>
                <a:gd name="T21" fmla="*/ 170 h 964"/>
                <a:gd name="T22" fmla="*/ 57 w 1134"/>
                <a:gd name="T23" fmla="*/ 170 h 964"/>
                <a:gd name="T24" fmla="*/ 57 w 1134"/>
                <a:gd name="T25" fmla="*/ 341 h 964"/>
                <a:gd name="T26" fmla="*/ 0 w 1134"/>
                <a:gd name="T27" fmla="*/ 341 h 964"/>
                <a:gd name="T28" fmla="*/ 0 w 1134"/>
                <a:gd name="T29" fmla="*/ 511 h 964"/>
                <a:gd name="T30" fmla="*/ 57 w 1134"/>
                <a:gd name="T31" fmla="*/ 511 h 964"/>
                <a:gd name="T32" fmla="*/ 57 w 1134"/>
                <a:gd name="T33" fmla="*/ 681 h 964"/>
                <a:gd name="T34" fmla="*/ 114 w 1134"/>
                <a:gd name="T35" fmla="*/ 681 h 964"/>
                <a:gd name="T36" fmla="*/ 114 w 1134"/>
                <a:gd name="T37" fmla="*/ 737 h 964"/>
                <a:gd name="T38" fmla="*/ 227 w 1134"/>
                <a:gd name="T39" fmla="*/ 737 h 964"/>
                <a:gd name="T40" fmla="*/ 227 w 1134"/>
                <a:gd name="T41" fmla="*/ 964 h 964"/>
                <a:gd name="T42" fmla="*/ 511 w 1134"/>
                <a:gd name="T43" fmla="*/ 964 h 964"/>
                <a:gd name="T44" fmla="*/ 511 w 1134"/>
                <a:gd name="T45" fmla="*/ 908 h 964"/>
                <a:gd name="T46" fmla="*/ 624 w 1134"/>
                <a:gd name="T47" fmla="*/ 908 h 964"/>
                <a:gd name="T48" fmla="*/ 624 w 1134"/>
                <a:gd name="T49" fmla="*/ 964 h 964"/>
                <a:gd name="T50" fmla="*/ 794 w 1134"/>
                <a:gd name="T51" fmla="*/ 964 h 964"/>
                <a:gd name="T52" fmla="*/ 794 w 1134"/>
                <a:gd name="T53" fmla="*/ 851 h 964"/>
                <a:gd name="T54" fmla="*/ 1078 w 1134"/>
                <a:gd name="T55" fmla="*/ 851 h 964"/>
                <a:gd name="T56" fmla="*/ 1078 w 1134"/>
                <a:gd name="T57" fmla="*/ 681 h 964"/>
                <a:gd name="T58" fmla="*/ 1134 w 1134"/>
                <a:gd name="T59" fmla="*/ 681 h 964"/>
                <a:gd name="T60" fmla="*/ 1134 w 1134"/>
                <a:gd name="T61" fmla="*/ 567 h 964"/>
                <a:gd name="T62" fmla="*/ 1078 w 1134"/>
                <a:gd name="T63" fmla="*/ 567 h 964"/>
                <a:gd name="T64" fmla="*/ 1078 w 1134"/>
                <a:gd name="T65" fmla="*/ 511 h 964"/>
                <a:gd name="T66" fmla="*/ 1021 w 1134"/>
                <a:gd name="T67" fmla="*/ 511 h 964"/>
                <a:gd name="T68" fmla="*/ 1021 w 1134"/>
                <a:gd name="T69" fmla="*/ 227 h 964"/>
                <a:gd name="T70" fmla="*/ 964 w 1134"/>
                <a:gd name="T71" fmla="*/ 227 h 964"/>
                <a:gd name="T72" fmla="*/ 964 w 1134"/>
                <a:gd name="T73" fmla="*/ 114 h 964"/>
                <a:gd name="T74" fmla="*/ 907 w 1134"/>
                <a:gd name="T75" fmla="*/ 114 h 964"/>
                <a:gd name="T76" fmla="*/ 907 w 1134"/>
                <a:gd name="T77" fmla="*/ 170 h 964"/>
                <a:gd name="T78" fmla="*/ 737 w 1134"/>
                <a:gd name="T79" fmla="*/ 170 h 964"/>
                <a:gd name="T80" fmla="*/ 737 w 1134"/>
                <a:gd name="T81" fmla="*/ 227 h 964"/>
                <a:gd name="T82" fmla="*/ 624 w 1134"/>
                <a:gd name="T83" fmla="*/ 227 h 964"/>
                <a:gd name="T84" fmla="*/ 624 w 1134"/>
                <a:gd name="T85" fmla="*/ 170 h 964"/>
                <a:gd name="T86" fmla="*/ 511 w 1134"/>
                <a:gd name="T87" fmla="*/ 170 h 964"/>
                <a:gd name="T88" fmla="*/ 511 w 1134"/>
                <a:gd name="T89" fmla="*/ 114 h 964"/>
                <a:gd name="T90" fmla="*/ 454 w 1134"/>
                <a:gd name="T91" fmla="*/ 114 h 964"/>
                <a:gd name="T92" fmla="*/ 454 w 1134"/>
                <a:gd name="T93" fmla="*/ 57 h 964"/>
                <a:gd name="T94" fmla="*/ 397 w 1134"/>
                <a:gd name="T95" fmla="*/ 57 h 964"/>
                <a:gd name="T96" fmla="*/ 397 w 1134"/>
                <a:gd name="T9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964"/>
                  </a:lnTo>
                  <a:lnTo>
                    <a:pt x="511" y="964"/>
                  </a:lnTo>
                  <a:lnTo>
                    <a:pt x="511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851"/>
                  </a:lnTo>
                  <a:lnTo>
                    <a:pt x="1078" y="851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5265CA6D-8319-4E01-B5F9-22DC0C58B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44"/>
              <a:ext cx="794" cy="737"/>
            </a:xfrm>
            <a:custGeom>
              <a:avLst/>
              <a:gdLst>
                <a:gd name="T0" fmla="*/ 0 w 794"/>
                <a:gd name="T1" fmla="*/ 114 h 737"/>
                <a:gd name="T2" fmla="*/ 0 w 794"/>
                <a:gd name="T3" fmla="*/ 227 h 737"/>
                <a:gd name="T4" fmla="*/ 57 w 794"/>
                <a:gd name="T5" fmla="*/ 227 h 737"/>
                <a:gd name="T6" fmla="*/ 57 w 794"/>
                <a:gd name="T7" fmla="*/ 511 h 737"/>
                <a:gd name="T8" fmla="*/ 114 w 794"/>
                <a:gd name="T9" fmla="*/ 511 h 737"/>
                <a:gd name="T10" fmla="*/ 114 w 794"/>
                <a:gd name="T11" fmla="*/ 567 h 737"/>
                <a:gd name="T12" fmla="*/ 170 w 794"/>
                <a:gd name="T13" fmla="*/ 567 h 737"/>
                <a:gd name="T14" fmla="*/ 170 w 794"/>
                <a:gd name="T15" fmla="*/ 681 h 737"/>
                <a:gd name="T16" fmla="*/ 227 w 794"/>
                <a:gd name="T17" fmla="*/ 681 h 737"/>
                <a:gd name="T18" fmla="*/ 227 w 794"/>
                <a:gd name="T19" fmla="*/ 737 h 737"/>
                <a:gd name="T20" fmla="*/ 397 w 794"/>
                <a:gd name="T21" fmla="*/ 737 h 737"/>
                <a:gd name="T22" fmla="*/ 397 w 794"/>
                <a:gd name="T23" fmla="*/ 681 h 737"/>
                <a:gd name="T24" fmla="*/ 567 w 794"/>
                <a:gd name="T25" fmla="*/ 681 h 737"/>
                <a:gd name="T26" fmla="*/ 567 w 794"/>
                <a:gd name="T27" fmla="*/ 624 h 737"/>
                <a:gd name="T28" fmla="*/ 737 w 794"/>
                <a:gd name="T29" fmla="*/ 624 h 737"/>
                <a:gd name="T30" fmla="*/ 737 w 794"/>
                <a:gd name="T31" fmla="*/ 681 h 737"/>
                <a:gd name="T32" fmla="*/ 794 w 794"/>
                <a:gd name="T33" fmla="*/ 681 h 737"/>
                <a:gd name="T34" fmla="*/ 794 w 794"/>
                <a:gd name="T35" fmla="*/ 454 h 737"/>
                <a:gd name="T36" fmla="*/ 737 w 794"/>
                <a:gd name="T37" fmla="*/ 454 h 737"/>
                <a:gd name="T38" fmla="*/ 737 w 794"/>
                <a:gd name="T39" fmla="*/ 397 h 737"/>
                <a:gd name="T40" fmla="*/ 624 w 794"/>
                <a:gd name="T41" fmla="*/ 397 h 737"/>
                <a:gd name="T42" fmla="*/ 624 w 794"/>
                <a:gd name="T43" fmla="*/ 454 h 737"/>
                <a:gd name="T44" fmla="*/ 397 w 794"/>
                <a:gd name="T45" fmla="*/ 454 h 737"/>
                <a:gd name="T46" fmla="*/ 397 w 794"/>
                <a:gd name="T47" fmla="*/ 397 h 737"/>
                <a:gd name="T48" fmla="*/ 454 w 794"/>
                <a:gd name="T49" fmla="*/ 397 h 737"/>
                <a:gd name="T50" fmla="*/ 454 w 794"/>
                <a:gd name="T51" fmla="*/ 341 h 737"/>
                <a:gd name="T52" fmla="*/ 510 w 794"/>
                <a:gd name="T53" fmla="*/ 341 h 737"/>
                <a:gd name="T54" fmla="*/ 510 w 794"/>
                <a:gd name="T55" fmla="*/ 114 h 737"/>
                <a:gd name="T56" fmla="*/ 567 w 794"/>
                <a:gd name="T57" fmla="*/ 114 h 737"/>
                <a:gd name="T58" fmla="*/ 567 w 794"/>
                <a:gd name="T59" fmla="*/ 0 h 737"/>
                <a:gd name="T60" fmla="*/ 114 w 794"/>
                <a:gd name="T61" fmla="*/ 0 h 737"/>
                <a:gd name="T62" fmla="*/ 114 w 794"/>
                <a:gd name="T63" fmla="*/ 57 h 737"/>
                <a:gd name="T64" fmla="*/ 57 w 794"/>
                <a:gd name="T65" fmla="*/ 57 h 737"/>
                <a:gd name="T66" fmla="*/ 57 w 794"/>
                <a:gd name="T67" fmla="*/ 114 h 737"/>
                <a:gd name="T68" fmla="*/ 0 w 794"/>
                <a:gd name="T69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Rectangle 298">
              <a:extLst>
                <a:ext uri="{FF2B5EF4-FFF2-40B4-BE49-F238E27FC236}">
                  <a16:creationId xmlns:a16="http://schemas.microsoft.com/office/drawing/2014/main" id="{469F73E1-77C0-4890-A295-FD511ABED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2331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0B876E44-521C-4A29-8B62-AE6CD3393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397 w 1247"/>
                <a:gd name="T1" fmla="*/ 907 h 907"/>
                <a:gd name="T2" fmla="*/ 397 w 1247"/>
                <a:gd name="T3" fmla="*/ 680 h 907"/>
                <a:gd name="T4" fmla="*/ 340 w 1247"/>
                <a:gd name="T5" fmla="*/ 680 h 907"/>
                <a:gd name="T6" fmla="*/ 340 w 1247"/>
                <a:gd name="T7" fmla="*/ 623 h 907"/>
                <a:gd name="T8" fmla="*/ 227 w 1247"/>
                <a:gd name="T9" fmla="*/ 623 h 907"/>
                <a:gd name="T10" fmla="*/ 227 w 1247"/>
                <a:gd name="T11" fmla="*/ 680 h 907"/>
                <a:gd name="T12" fmla="*/ 0 w 1247"/>
                <a:gd name="T13" fmla="*/ 680 h 907"/>
                <a:gd name="T14" fmla="*/ 0 w 1247"/>
                <a:gd name="T15" fmla="*/ 623 h 907"/>
                <a:gd name="T16" fmla="*/ 57 w 1247"/>
                <a:gd name="T17" fmla="*/ 623 h 907"/>
                <a:gd name="T18" fmla="*/ 57 w 1247"/>
                <a:gd name="T19" fmla="*/ 567 h 907"/>
                <a:gd name="T20" fmla="*/ 113 w 1247"/>
                <a:gd name="T21" fmla="*/ 567 h 907"/>
                <a:gd name="T22" fmla="*/ 113 w 1247"/>
                <a:gd name="T23" fmla="*/ 340 h 907"/>
                <a:gd name="T24" fmla="*/ 170 w 1247"/>
                <a:gd name="T25" fmla="*/ 340 h 907"/>
                <a:gd name="T26" fmla="*/ 170 w 1247"/>
                <a:gd name="T27" fmla="*/ 226 h 907"/>
                <a:gd name="T28" fmla="*/ 397 w 1247"/>
                <a:gd name="T29" fmla="*/ 226 h 907"/>
                <a:gd name="T30" fmla="*/ 397 w 1247"/>
                <a:gd name="T31" fmla="*/ 283 h 907"/>
                <a:gd name="T32" fmla="*/ 624 w 1247"/>
                <a:gd name="T33" fmla="*/ 283 h 907"/>
                <a:gd name="T34" fmla="*/ 624 w 1247"/>
                <a:gd name="T35" fmla="*/ 226 h 907"/>
                <a:gd name="T36" fmla="*/ 680 w 1247"/>
                <a:gd name="T37" fmla="*/ 226 h 907"/>
                <a:gd name="T38" fmla="*/ 680 w 1247"/>
                <a:gd name="T39" fmla="*/ 113 h 907"/>
                <a:gd name="T40" fmla="*/ 794 w 1247"/>
                <a:gd name="T41" fmla="*/ 113 h 907"/>
                <a:gd name="T42" fmla="*/ 794 w 1247"/>
                <a:gd name="T43" fmla="*/ 56 h 907"/>
                <a:gd name="T44" fmla="*/ 851 w 1247"/>
                <a:gd name="T45" fmla="*/ 56 h 907"/>
                <a:gd name="T46" fmla="*/ 851 w 1247"/>
                <a:gd name="T47" fmla="*/ 0 h 907"/>
                <a:gd name="T48" fmla="*/ 1021 w 1247"/>
                <a:gd name="T49" fmla="*/ 0 h 907"/>
                <a:gd name="T50" fmla="*/ 1021 w 1247"/>
                <a:gd name="T51" fmla="*/ 56 h 907"/>
                <a:gd name="T52" fmla="*/ 1191 w 1247"/>
                <a:gd name="T53" fmla="*/ 56 h 907"/>
                <a:gd name="T54" fmla="*/ 1191 w 1247"/>
                <a:gd name="T55" fmla="*/ 340 h 907"/>
                <a:gd name="T56" fmla="*/ 1247 w 1247"/>
                <a:gd name="T57" fmla="*/ 340 h 907"/>
                <a:gd name="T58" fmla="*/ 1247 w 1247"/>
                <a:gd name="T59" fmla="*/ 453 h 907"/>
                <a:gd name="T60" fmla="*/ 1191 w 1247"/>
                <a:gd name="T61" fmla="*/ 453 h 907"/>
                <a:gd name="T62" fmla="*/ 1191 w 1247"/>
                <a:gd name="T63" fmla="*/ 567 h 907"/>
                <a:gd name="T64" fmla="*/ 1134 w 1247"/>
                <a:gd name="T65" fmla="*/ 567 h 907"/>
                <a:gd name="T66" fmla="*/ 1134 w 1247"/>
                <a:gd name="T67" fmla="*/ 623 h 907"/>
                <a:gd name="T68" fmla="*/ 1191 w 1247"/>
                <a:gd name="T69" fmla="*/ 623 h 907"/>
                <a:gd name="T70" fmla="*/ 1191 w 1247"/>
                <a:gd name="T71" fmla="*/ 680 h 907"/>
                <a:gd name="T72" fmla="*/ 1021 w 1247"/>
                <a:gd name="T73" fmla="*/ 680 h 907"/>
                <a:gd name="T74" fmla="*/ 1021 w 1247"/>
                <a:gd name="T75" fmla="*/ 737 h 907"/>
                <a:gd name="T76" fmla="*/ 964 w 1247"/>
                <a:gd name="T77" fmla="*/ 737 h 907"/>
                <a:gd name="T78" fmla="*/ 964 w 1247"/>
                <a:gd name="T79" fmla="*/ 680 h 907"/>
                <a:gd name="T80" fmla="*/ 851 w 1247"/>
                <a:gd name="T81" fmla="*/ 680 h 907"/>
                <a:gd name="T82" fmla="*/ 851 w 1247"/>
                <a:gd name="T83" fmla="*/ 737 h 907"/>
                <a:gd name="T84" fmla="*/ 737 w 1247"/>
                <a:gd name="T85" fmla="*/ 737 h 907"/>
                <a:gd name="T86" fmla="*/ 737 w 1247"/>
                <a:gd name="T87" fmla="*/ 680 h 907"/>
                <a:gd name="T88" fmla="*/ 680 w 1247"/>
                <a:gd name="T89" fmla="*/ 680 h 907"/>
                <a:gd name="T90" fmla="*/ 680 w 1247"/>
                <a:gd name="T91" fmla="*/ 737 h 907"/>
                <a:gd name="T92" fmla="*/ 624 w 1247"/>
                <a:gd name="T93" fmla="*/ 737 h 907"/>
                <a:gd name="T94" fmla="*/ 624 w 1247"/>
                <a:gd name="T95" fmla="*/ 793 h 907"/>
                <a:gd name="T96" fmla="*/ 567 w 1247"/>
                <a:gd name="T97" fmla="*/ 793 h 907"/>
                <a:gd name="T98" fmla="*/ 567 w 1247"/>
                <a:gd name="T99" fmla="*/ 907 h 907"/>
                <a:gd name="T100" fmla="*/ 397 w 1247"/>
                <a:gd name="T10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907">
                  <a:moveTo>
                    <a:pt x="397" y="907"/>
                  </a:move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191" y="56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9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85" name="Group 301">
            <a:extLst>
              <a:ext uri="{FF2B5EF4-FFF2-40B4-BE49-F238E27FC236}">
                <a16:creationId xmlns:a16="http://schemas.microsoft.com/office/drawing/2014/main" id="{991E1DDE-6822-4234-A3A5-4DEE666EB35C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16686" name="WordArt 302">
              <a:extLst>
                <a:ext uri="{FF2B5EF4-FFF2-40B4-BE49-F238E27FC236}">
                  <a16:creationId xmlns:a16="http://schemas.microsoft.com/office/drawing/2014/main" id="{491460C5-3F74-49EC-AAFC-6510E761F8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16687" name="WordArt 303">
              <a:extLst>
                <a:ext uri="{FF2B5EF4-FFF2-40B4-BE49-F238E27FC236}">
                  <a16:creationId xmlns:a16="http://schemas.microsoft.com/office/drawing/2014/main" id="{9C1120EC-90C5-4E15-AE89-7B1FF0B65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16688" name="Group 304">
            <a:extLst>
              <a:ext uri="{FF2B5EF4-FFF2-40B4-BE49-F238E27FC236}">
                <a16:creationId xmlns:a16="http://schemas.microsoft.com/office/drawing/2014/main" id="{F323C67C-5E7E-46FE-860C-DF4799D9C5A2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16689" name="WordArt 305">
              <a:extLst>
                <a:ext uri="{FF2B5EF4-FFF2-40B4-BE49-F238E27FC236}">
                  <a16:creationId xmlns:a16="http://schemas.microsoft.com/office/drawing/2014/main" id="{25FACCC9-654F-4698-8260-A5F5E5E688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0AAABB4E-5064-4A1B-BA31-1D2928CDFA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16691" name="Group 307">
            <a:extLst>
              <a:ext uri="{FF2B5EF4-FFF2-40B4-BE49-F238E27FC236}">
                <a16:creationId xmlns:a16="http://schemas.microsoft.com/office/drawing/2014/main" id="{7BE0718A-21C5-4EF6-9526-C2F6BF39007C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16692" name="WordArt 308">
              <a:extLst>
                <a:ext uri="{FF2B5EF4-FFF2-40B4-BE49-F238E27FC236}">
                  <a16:creationId xmlns:a16="http://schemas.microsoft.com/office/drawing/2014/main" id="{68445922-FCB1-459B-BAF1-DC029B1FC0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C0F6AEB9-9BDF-4466-ABE8-C0DDBEA8B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16694" name="Group 310">
            <a:extLst>
              <a:ext uri="{FF2B5EF4-FFF2-40B4-BE49-F238E27FC236}">
                <a16:creationId xmlns:a16="http://schemas.microsoft.com/office/drawing/2014/main" id="{F70C21CF-C9C2-4EDF-9869-9E439A84217C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16695" name="WordArt 311">
              <a:extLst>
                <a:ext uri="{FF2B5EF4-FFF2-40B4-BE49-F238E27FC236}">
                  <a16:creationId xmlns:a16="http://schemas.microsoft.com/office/drawing/2014/main" id="{A52F7AAD-392C-4B42-8933-DBD7FB72E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23FAF71C-F538-4360-9B2F-512141DC1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BBB157BC-A4D3-4695-8B63-3A232CEFDCB9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0989237D-EA7B-4499-817A-9B07C016F4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404F4C5E-C191-4C2B-95D0-F6565A10B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ED9A2A4B-F4D0-4EB8-97AE-627B088FC2CA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6E8B4499-E2C1-4D3E-90CB-D628FF751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FC789C3B-F0B4-4D26-9CDE-AA829A80F4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FFA9A523-4159-44FC-910F-A1A2B6E9437E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462583BB-9BC2-40E8-A37D-2BC33518F3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5D1A7B7B-C54F-448F-86B1-ABA7E4F3B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289AED2D-0062-4C5D-AA20-7EAED38DC6B3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9509E67C-888F-4F0D-9414-7470F13239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3256AB77-3327-46CE-99B4-56B45ACBC4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7AC49832-448C-4B62-B2E2-36BABA190A8E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7C8CB386-170C-4288-A411-962513D6E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8E546D4D-E412-4866-BCC3-0EF596034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C9FB8EAD-F4AB-4F71-B358-5DE9796D4091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A1CE9077-3B83-434D-9C81-96E7DD0A0F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FCE359E8-3868-4077-A852-636CFFC7BC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A0271C0D-8C88-4074-A5A3-A4930FFFA32A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4471ADF6-BEB7-4AB4-BC83-64C2B44684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685FFD3A-14D3-45BD-8BDD-45917E694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766C5A44-C05A-4A38-A764-36706DA45777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190F19AB-4AA4-49A4-AF28-FF59E92EB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1E1E7C60-352C-4139-97C0-4586C1D0F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B0124755-4A7D-4795-89BC-480462258A0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1D32DD5D-6753-4887-8077-FA1A33D520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35E798BB-1E7E-4774-BD7B-EC7599107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F3293584-DBB8-4B79-AA97-DA8DBAA5E4E1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70F27387-24CE-415F-98E3-C14212B0AA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5698DEA5-1F87-4C73-AE9E-14FD84DA28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DF7E8CED-2471-4C05-8378-14EB385D60BD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A66A4DA8-DF1E-44C2-A861-14726BFFBF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20B04404-D9D5-4C8D-ABB7-4143425E8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15B92873-E461-43E9-A76E-A155D3B42463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E316C8BA-A791-4E3C-AE62-85931D7FB7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71FBB256-CE6D-4131-87E9-CAD50116D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771AE225-99BE-46C0-BC9D-BA90F3A8C110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AAB5CA58-8752-4C5C-97A9-9A962C9403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56963845-19F0-4565-B11F-0CE897748B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7C65D8CA-32DA-4B81-847E-EEA949516FDC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E4D32F31-F494-4492-B967-9B72A2F8F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AE3E35D5-E581-4DD1-910D-E59D987E02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34C690E9-B411-4691-A70D-9D90F7626FB7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E6A2331E-5651-4697-85DA-531639B6D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D9163550-C149-4FA7-855A-49F88BC3F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974AE803-6D83-4A74-BB4C-2C0EEBCFD619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1EE606F5-D193-45C4-B7F1-AD9546DC8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F6F54297-49FC-497B-8221-3C5AE12A8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76" name="Group 168">
            <a:extLst>
              <a:ext uri="{FF2B5EF4-FFF2-40B4-BE49-F238E27FC236}">
                <a16:creationId xmlns:a16="http://schemas.microsoft.com/office/drawing/2014/main" id="{93A5B575-768A-40C3-A075-22E9797F0D6F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1720850"/>
            <a:ext cx="9001125" cy="9359900"/>
            <a:chOff x="302" y="1084"/>
            <a:chExt cx="5670" cy="5896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9B5033E4-1851-4B67-9BA0-16618E1FE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352"/>
              <a:ext cx="1134" cy="1247"/>
            </a:xfrm>
            <a:custGeom>
              <a:avLst/>
              <a:gdLst>
                <a:gd name="T0" fmla="*/ 0 w 1134"/>
                <a:gd name="T1" fmla="*/ 340 h 1247"/>
                <a:gd name="T2" fmla="*/ 0 w 1134"/>
                <a:gd name="T3" fmla="*/ 567 h 1247"/>
                <a:gd name="T4" fmla="*/ 113 w 1134"/>
                <a:gd name="T5" fmla="*/ 567 h 1247"/>
                <a:gd name="T6" fmla="*/ 113 w 1134"/>
                <a:gd name="T7" fmla="*/ 793 h 1247"/>
                <a:gd name="T8" fmla="*/ 340 w 1134"/>
                <a:gd name="T9" fmla="*/ 793 h 1247"/>
                <a:gd name="T10" fmla="*/ 340 w 1134"/>
                <a:gd name="T11" fmla="*/ 1020 h 1247"/>
                <a:gd name="T12" fmla="*/ 226 w 1134"/>
                <a:gd name="T13" fmla="*/ 1020 h 1247"/>
                <a:gd name="T14" fmla="*/ 226 w 1134"/>
                <a:gd name="T15" fmla="*/ 1247 h 1247"/>
                <a:gd name="T16" fmla="*/ 680 w 1134"/>
                <a:gd name="T17" fmla="*/ 1247 h 1247"/>
                <a:gd name="T18" fmla="*/ 680 w 1134"/>
                <a:gd name="T19" fmla="*/ 1134 h 1247"/>
                <a:gd name="T20" fmla="*/ 793 w 1134"/>
                <a:gd name="T21" fmla="*/ 1134 h 1247"/>
                <a:gd name="T22" fmla="*/ 793 w 1134"/>
                <a:gd name="T23" fmla="*/ 793 h 1247"/>
                <a:gd name="T24" fmla="*/ 907 w 1134"/>
                <a:gd name="T25" fmla="*/ 793 h 1247"/>
                <a:gd name="T26" fmla="*/ 907 w 1134"/>
                <a:gd name="T27" fmla="*/ 453 h 1247"/>
                <a:gd name="T28" fmla="*/ 1020 w 1134"/>
                <a:gd name="T29" fmla="*/ 453 h 1247"/>
                <a:gd name="T30" fmla="*/ 1020 w 1134"/>
                <a:gd name="T31" fmla="*/ 340 h 1247"/>
                <a:gd name="T32" fmla="*/ 1134 w 1134"/>
                <a:gd name="T33" fmla="*/ 340 h 1247"/>
                <a:gd name="T34" fmla="*/ 1134 w 1134"/>
                <a:gd name="T35" fmla="*/ 0 h 1247"/>
                <a:gd name="T36" fmla="*/ 907 w 1134"/>
                <a:gd name="T37" fmla="*/ 0 h 1247"/>
                <a:gd name="T38" fmla="*/ 907 w 1134"/>
                <a:gd name="T39" fmla="*/ 113 h 1247"/>
                <a:gd name="T40" fmla="*/ 453 w 1134"/>
                <a:gd name="T41" fmla="*/ 113 h 1247"/>
                <a:gd name="T42" fmla="*/ 453 w 1134"/>
                <a:gd name="T43" fmla="*/ 226 h 1247"/>
                <a:gd name="T44" fmla="*/ 113 w 1134"/>
                <a:gd name="T45" fmla="*/ 226 h 1247"/>
                <a:gd name="T46" fmla="*/ 113 w 1134"/>
                <a:gd name="T47" fmla="*/ 340 h 1247"/>
                <a:gd name="T48" fmla="*/ 0 w 1134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247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3" y="1134"/>
                  </a:lnTo>
                  <a:lnTo>
                    <a:pt x="793" y="793"/>
                  </a:lnTo>
                  <a:lnTo>
                    <a:pt x="907" y="793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Rectangle 135">
              <a:extLst>
                <a:ext uri="{FF2B5EF4-FFF2-40B4-BE49-F238E27FC236}">
                  <a16:creationId xmlns:a16="http://schemas.microsoft.com/office/drawing/2014/main" id="{C0116B1A-DD50-4975-AF57-27F8F3871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238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6E1D89B0-B15A-432C-95BD-92A5A3DC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238"/>
              <a:ext cx="341" cy="794"/>
            </a:xfrm>
            <a:custGeom>
              <a:avLst/>
              <a:gdLst>
                <a:gd name="T0" fmla="*/ 114 w 341"/>
                <a:gd name="T1" fmla="*/ 0 h 794"/>
                <a:gd name="T2" fmla="*/ 227 w 341"/>
                <a:gd name="T3" fmla="*/ 0 h 794"/>
                <a:gd name="T4" fmla="*/ 227 w 341"/>
                <a:gd name="T5" fmla="*/ 227 h 794"/>
                <a:gd name="T6" fmla="*/ 341 w 341"/>
                <a:gd name="T7" fmla="*/ 227 h 794"/>
                <a:gd name="T8" fmla="*/ 341 w 341"/>
                <a:gd name="T9" fmla="*/ 794 h 794"/>
                <a:gd name="T10" fmla="*/ 114 w 341"/>
                <a:gd name="T11" fmla="*/ 794 h 794"/>
                <a:gd name="T12" fmla="*/ 114 w 341"/>
                <a:gd name="T13" fmla="*/ 567 h 794"/>
                <a:gd name="T14" fmla="*/ 227 w 341"/>
                <a:gd name="T15" fmla="*/ 567 h 794"/>
                <a:gd name="T16" fmla="*/ 227 w 341"/>
                <a:gd name="T17" fmla="*/ 454 h 794"/>
                <a:gd name="T18" fmla="*/ 114 w 341"/>
                <a:gd name="T19" fmla="*/ 454 h 794"/>
                <a:gd name="T20" fmla="*/ 114 w 341"/>
                <a:gd name="T21" fmla="*/ 340 h 794"/>
                <a:gd name="T22" fmla="*/ 0 w 341"/>
                <a:gd name="T23" fmla="*/ 340 h 794"/>
                <a:gd name="T24" fmla="*/ 0 w 341"/>
                <a:gd name="T25" fmla="*/ 227 h 794"/>
                <a:gd name="T26" fmla="*/ 114 w 341"/>
                <a:gd name="T27" fmla="*/ 227 h 794"/>
                <a:gd name="T28" fmla="*/ 114 w 34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794">
                  <a:moveTo>
                    <a:pt x="114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AFE4B0E9-33CE-4A88-B425-95C14FBF1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113 w 680"/>
                <a:gd name="T1" fmla="*/ 793 h 793"/>
                <a:gd name="T2" fmla="*/ 113 w 680"/>
                <a:gd name="T3" fmla="*/ 567 h 793"/>
                <a:gd name="T4" fmla="*/ 0 w 680"/>
                <a:gd name="T5" fmla="*/ 567 h 793"/>
                <a:gd name="T6" fmla="*/ 0 w 680"/>
                <a:gd name="T7" fmla="*/ 453 h 793"/>
                <a:gd name="T8" fmla="*/ 113 w 680"/>
                <a:gd name="T9" fmla="*/ 453 h 793"/>
                <a:gd name="T10" fmla="*/ 113 w 680"/>
                <a:gd name="T11" fmla="*/ 340 h 793"/>
                <a:gd name="T12" fmla="*/ 226 w 680"/>
                <a:gd name="T13" fmla="*/ 340 h 793"/>
                <a:gd name="T14" fmla="*/ 226 w 680"/>
                <a:gd name="T15" fmla="*/ 113 h 793"/>
                <a:gd name="T16" fmla="*/ 340 w 680"/>
                <a:gd name="T17" fmla="*/ 113 h 793"/>
                <a:gd name="T18" fmla="*/ 340 w 680"/>
                <a:gd name="T19" fmla="*/ 0 h 793"/>
                <a:gd name="T20" fmla="*/ 453 w 680"/>
                <a:gd name="T21" fmla="*/ 0 h 793"/>
                <a:gd name="T22" fmla="*/ 453 w 680"/>
                <a:gd name="T23" fmla="*/ 113 h 793"/>
                <a:gd name="T24" fmla="*/ 567 w 680"/>
                <a:gd name="T25" fmla="*/ 113 h 793"/>
                <a:gd name="T26" fmla="*/ 567 w 680"/>
                <a:gd name="T27" fmla="*/ 340 h 793"/>
                <a:gd name="T28" fmla="*/ 680 w 680"/>
                <a:gd name="T29" fmla="*/ 340 h 793"/>
                <a:gd name="T30" fmla="*/ 680 w 680"/>
                <a:gd name="T31" fmla="*/ 680 h 793"/>
                <a:gd name="T32" fmla="*/ 453 w 680"/>
                <a:gd name="T33" fmla="*/ 680 h 793"/>
                <a:gd name="T34" fmla="*/ 453 w 680"/>
                <a:gd name="T35" fmla="*/ 793 h 793"/>
                <a:gd name="T36" fmla="*/ 113 w 680"/>
                <a:gd name="T3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3">
                  <a:moveTo>
                    <a:pt x="113" y="793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CD87DE67-3F02-43B3-AC69-3C970A349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227 w 794"/>
                <a:gd name="T1" fmla="*/ 0 h 1361"/>
                <a:gd name="T2" fmla="*/ 227 w 794"/>
                <a:gd name="T3" fmla="*/ 454 h 1361"/>
                <a:gd name="T4" fmla="*/ 0 w 794"/>
                <a:gd name="T5" fmla="*/ 454 h 1361"/>
                <a:gd name="T6" fmla="*/ 0 w 794"/>
                <a:gd name="T7" fmla="*/ 907 h 1361"/>
                <a:gd name="T8" fmla="*/ 340 w 794"/>
                <a:gd name="T9" fmla="*/ 907 h 1361"/>
                <a:gd name="T10" fmla="*/ 340 w 794"/>
                <a:gd name="T11" fmla="*/ 1134 h 1361"/>
                <a:gd name="T12" fmla="*/ 454 w 794"/>
                <a:gd name="T13" fmla="*/ 1134 h 1361"/>
                <a:gd name="T14" fmla="*/ 454 w 794"/>
                <a:gd name="T15" fmla="*/ 1361 h 1361"/>
                <a:gd name="T16" fmla="*/ 567 w 794"/>
                <a:gd name="T17" fmla="*/ 1361 h 1361"/>
                <a:gd name="T18" fmla="*/ 567 w 794"/>
                <a:gd name="T19" fmla="*/ 1021 h 1361"/>
                <a:gd name="T20" fmla="*/ 454 w 794"/>
                <a:gd name="T21" fmla="*/ 1021 h 1361"/>
                <a:gd name="T22" fmla="*/ 454 w 794"/>
                <a:gd name="T23" fmla="*/ 907 h 1361"/>
                <a:gd name="T24" fmla="*/ 567 w 794"/>
                <a:gd name="T25" fmla="*/ 907 h 1361"/>
                <a:gd name="T26" fmla="*/ 567 w 794"/>
                <a:gd name="T27" fmla="*/ 794 h 1361"/>
                <a:gd name="T28" fmla="*/ 680 w 794"/>
                <a:gd name="T29" fmla="*/ 794 h 1361"/>
                <a:gd name="T30" fmla="*/ 680 w 794"/>
                <a:gd name="T31" fmla="*/ 567 h 1361"/>
                <a:gd name="T32" fmla="*/ 794 w 794"/>
                <a:gd name="T33" fmla="*/ 567 h 1361"/>
                <a:gd name="T34" fmla="*/ 794 w 794"/>
                <a:gd name="T35" fmla="*/ 340 h 1361"/>
                <a:gd name="T36" fmla="*/ 680 w 794"/>
                <a:gd name="T37" fmla="*/ 340 h 1361"/>
                <a:gd name="T38" fmla="*/ 680 w 794"/>
                <a:gd name="T39" fmla="*/ 113 h 1361"/>
                <a:gd name="T40" fmla="*/ 454 w 794"/>
                <a:gd name="T41" fmla="*/ 113 h 1361"/>
                <a:gd name="T42" fmla="*/ 454 w 794"/>
                <a:gd name="T43" fmla="*/ 0 h 1361"/>
                <a:gd name="T44" fmla="*/ 227 w 794"/>
                <a:gd name="T4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361">
                  <a:moveTo>
                    <a:pt x="227" y="0"/>
                  </a:move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A11132F7-745B-4899-8BB9-09E696F0E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331"/>
              <a:ext cx="341" cy="340"/>
            </a:xfrm>
            <a:custGeom>
              <a:avLst/>
              <a:gdLst>
                <a:gd name="T0" fmla="*/ 227 w 341"/>
                <a:gd name="T1" fmla="*/ 0 h 340"/>
                <a:gd name="T2" fmla="*/ 227 w 341"/>
                <a:gd name="T3" fmla="*/ 113 h 340"/>
                <a:gd name="T4" fmla="*/ 0 w 341"/>
                <a:gd name="T5" fmla="*/ 113 h 340"/>
                <a:gd name="T6" fmla="*/ 0 w 341"/>
                <a:gd name="T7" fmla="*/ 227 h 340"/>
                <a:gd name="T8" fmla="*/ 114 w 341"/>
                <a:gd name="T9" fmla="*/ 227 h 340"/>
                <a:gd name="T10" fmla="*/ 114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0 h 340"/>
                <a:gd name="T20" fmla="*/ 227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Rectangle 140">
              <a:extLst>
                <a:ext uri="{FF2B5EF4-FFF2-40B4-BE49-F238E27FC236}">
                  <a16:creationId xmlns:a16="http://schemas.microsoft.com/office/drawing/2014/main" id="{E5D93B35-2A27-4DE5-8DFD-432A02221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2444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Rectangle 141">
              <a:extLst>
                <a:ext uri="{FF2B5EF4-FFF2-40B4-BE49-F238E27FC236}">
                  <a16:creationId xmlns:a16="http://schemas.microsoft.com/office/drawing/2014/main" id="{8C31A277-5B0F-4BC6-A115-8A82CC87B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671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72949962-7F90-4081-AA51-4C470D58E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114 w 340"/>
                <a:gd name="T3" fmla="*/ 340 h 453"/>
                <a:gd name="T4" fmla="*/ 0 w 340"/>
                <a:gd name="T5" fmla="*/ 340 h 453"/>
                <a:gd name="T6" fmla="*/ 0 w 340"/>
                <a:gd name="T7" fmla="*/ 453 h 453"/>
                <a:gd name="T8" fmla="*/ 340 w 340"/>
                <a:gd name="T9" fmla="*/ 453 h 453"/>
                <a:gd name="T10" fmla="*/ 340 w 340"/>
                <a:gd name="T11" fmla="*/ 113 h 453"/>
                <a:gd name="T12" fmla="*/ 227 w 340"/>
                <a:gd name="T13" fmla="*/ 113 h 453"/>
                <a:gd name="T14" fmla="*/ 227 w 340"/>
                <a:gd name="T15" fmla="*/ 0 h 453"/>
                <a:gd name="T16" fmla="*/ 114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Rectangle 143">
              <a:extLst>
                <a:ext uri="{FF2B5EF4-FFF2-40B4-BE49-F238E27FC236}">
                  <a16:creationId xmlns:a16="http://schemas.microsoft.com/office/drawing/2014/main" id="{22A75ADA-5955-4619-AF4B-B73D84F9B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4FBE7F0A-DE92-4AEC-B48A-EA0D9EBA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424"/>
              <a:ext cx="227" cy="113"/>
            </a:xfrm>
            <a:custGeom>
              <a:avLst/>
              <a:gdLst>
                <a:gd name="T0" fmla="*/ 0 w 227"/>
                <a:gd name="T1" fmla="*/ 0 h 113"/>
                <a:gd name="T2" fmla="*/ 227 w 227"/>
                <a:gd name="T3" fmla="*/ 0 h 113"/>
                <a:gd name="T4" fmla="*/ 227 w 227"/>
                <a:gd name="T5" fmla="*/ 113 h 113"/>
                <a:gd name="T6" fmla="*/ 0 w 227"/>
                <a:gd name="T7" fmla="*/ 113 h 113"/>
                <a:gd name="T8" fmla="*/ 0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AE794BAE-3A73-44B8-8C0F-3273336C8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537"/>
              <a:ext cx="340" cy="454"/>
            </a:xfrm>
            <a:custGeom>
              <a:avLst/>
              <a:gdLst>
                <a:gd name="T0" fmla="*/ 113 w 340"/>
                <a:gd name="T1" fmla="*/ 114 h 454"/>
                <a:gd name="T2" fmla="*/ 0 w 340"/>
                <a:gd name="T3" fmla="*/ 114 h 454"/>
                <a:gd name="T4" fmla="*/ 0 w 340"/>
                <a:gd name="T5" fmla="*/ 340 h 454"/>
                <a:gd name="T6" fmla="*/ 0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227 w 340"/>
                <a:gd name="T13" fmla="*/ 340 h 454"/>
                <a:gd name="T14" fmla="*/ 227 w 340"/>
                <a:gd name="T15" fmla="*/ 227 h 454"/>
                <a:gd name="T16" fmla="*/ 340 w 340"/>
                <a:gd name="T17" fmla="*/ 227 h 454"/>
                <a:gd name="T18" fmla="*/ 340 w 340"/>
                <a:gd name="T19" fmla="*/ 114 h 454"/>
                <a:gd name="T20" fmla="*/ 227 w 340"/>
                <a:gd name="T21" fmla="*/ 114 h 454"/>
                <a:gd name="T22" fmla="*/ 227 w 340"/>
                <a:gd name="T23" fmla="*/ 0 h 454"/>
                <a:gd name="T24" fmla="*/ 113 w 340"/>
                <a:gd name="T25" fmla="*/ 0 h 454"/>
                <a:gd name="T26" fmla="*/ 113 w 340"/>
                <a:gd name="T2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114"/>
                  </a:move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82FDF3D2-1AFA-403A-A62F-31E169F0F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4"/>
              <a:ext cx="793" cy="1021"/>
            </a:xfrm>
            <a:custGeom>
              <a:avLst/>
              <a:gdLst>
                <a:gd name="T0" fmla="*/ 340 w 793"/>
                <a:gd name="T1" fmla="*/ 1021 h 1021"/>
                <a:gd name="T2" fmla="*/ 567 w 793"/>
                <a:gd name="T3" fmla="*/ 1021 h 1021"/>
                <a:gd name="T4" fmla="*/ 567 w 793"/>
                <a:gd name="T5" fmla="*/ 794 h 1021"/>
                <a:gd name="T6" fmla="*/ 793 w 793"/>
                <a:gd name="T7" fmla="*/ 794 h 1021"/>
                <a:gd name="T8" fmla="*/ 793 w 793"/>
                <a:gd name="T9" fmla="*/ 454 h 1021"/>
                <a:gd name="T10" fmla="*/ 680 w 793"/>
                <a:gd name="T11" fmla="*/ 454 h 1021"/>
                <a:gd name="T12" fmla="*/ 680 w 793"/>
                <a:gd name="T13" fmla="*/ 340 h 1021"/>
                <a:gd name="T14" fmla="*/ 567 w 793"/>
                <a:gd name="T15" fmla="*/ 340 h 1021"/>
                <a:gd name="T16" fmla="*/ 567 w 793"/>
                <a:gd name="T17" fmla="*/ 113 h 1021"/>
                <a:gd name="T18" fmla="*/ 453 w 793"/>
                <a:gd name="T19" fmla="*/ 113 h 1021"/>
                <a:gd name="T20" fmla="*/ 453 w 793"/>
                <a:gd name="T21" fmla="*/ 0 h 1021"/>
                <a:gd name="T22" fmla="*/ 340 w 793"/>
                <a:gd name="T23" fmla="*/ 0 h 1021"/>
                <a:gd name="T24" fmla="*/ 340 w 793"/>
                <a:gd name="T25" fmla="*/ 113 h 1021"/>
                <a:gd name="T26" fmla="*/ 226 w 793"/>
                <a:gd name="T27" fmla="*/ 113 h 1021"/>
                <a:gd name="T28" fmla="*/ 226 w 793"/>
                <a:gd name="T29" fmla="*/ 227 h 1021"/>
                <a:gd name="T30" fmla="*/ 340 w 793"/>
                <a:gd name="T31" fmla="*/ 227 h 1021"/>
                <a:gd name="T32" fmla="*/ 340 w 793"/>
                <a:gd name="T33" fmla="*/ 340 h 1021"/>
                <a:gd name="T34" fmla="*/ 113 w 793"/>
                <a:gd name="T35" fmla="*/ 340 h 1021"/>
                <a:gd name="T36" fmla="*/ 113 w 793"/>
                <a:gd name="T37" fmla="*/ 454 h 1021"/>
                <a:gd name="T38" fmla="*/ 0 w 793"/>
                <a:gd name="T39" fmla="*/ 454 h 1021"/>
                <a:gd name="T40" fmla="*/ 0 w 793"/>
                <a:gd name="T41" fmla="*/ 680 h 1021"/>
                <a:gd name="T42" fmla="*/ 226 w 793"/>
                <a:gd name="T43" fmla="*/ 680 h 1021"/>
                <a:gd name="T44" fmla="*/ 226 w 793"/>
                <a:gd name="T45" fmla="*/ 907 h 1021"/>
                <a:gd name="T46" fmla="*/ 340 w 793"/>
                <a:gd name="T47" fmla="*/ 907 h 1021"/>
                <a:gd name="T48" fmla="*/ 340 w 793"/>
                <a:gd name="T4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021">
                  <a:moveTo>
                    <a:pt x="340" y="1021"/>
                  </a:moveTo>
                  <a:lnTo>
                    <a:pt x="567" y="1021"/>
                  </a:lnTo>
                  <a:lnTo>
                    <a:pt x="56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5B6D4BE0-AAE0-4704-A89D-E0893FDB5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919"/>
              <a:ext cx="1134" cy="567"/>
            </a:xfrm>
            <a:custGeom>
              <a:avLst/>
              <a:gdLst>
                <a:gd name="T0" fmla="*/ 1134 w 1134"/>
                <a:gd name="T1" fmla="*/ 453 h 567"/>
                <a:gd name="T2" fmla="*/ 1020 w 1134"/>
                <a:gd name="T3" fmla="*/ 453 h 567"/>
                <a:gd name="T4" fmla="*/ 1020 w 1134"/>
                <a:gd name="T5" fmla="*/ 567 h 567"/>
                <a:gd name="T6" fmla="*/ 794 w 1134"/>
                <a:gd name="T7" fmla="*/ 567 h 567"/>
                <a:gd name="T8" fmla="*/ 794 w 1134"/>
                <a:gd name="T9" fmla="*/ 453 h 567"/>
                <a:gd name="T10" fmla="*/ 453 w 1134"/>
                <a:gd name="T11" fmla="*/ 453 h 567"/>
                <a:gd name="T12" fmla="*/ 453 w 1134"/>
                <a:gd name="T13" fmla="*/ 567 h 567"/>
                <a:gd name="T14" fmla="*/ 113 w 1134"/>
                <a:gd name="T15" fmla="*/ 567 h 567"/>
                <a:gd name="T16" fmla="*/ 113 w 1134"/>
                <a:gd name="T17" fmla="*/ 113 h 567"/>
                <a:gd name="T18" fmla="*/ 0 w 1134"/>
                <a:gd name="T19" fmla="*/ 113 h 567"/>
                <a:gd name="T20" fmla="*/ 0 w 1134"/>
                <a:gd name="T21" fmla="*/ 0 h 567"/>
                <a:gd name="T22" fmla="*/ 227 w 1134"/>
                <a:gd name="T23" fmla="*/ 0 h 567"/>
                <a:gd name="T24" fmla="*/ 227 w 1134"/>
                <a:gd name="T25" fmla="*/ 113 h 567"/>
                <a:gd name="T26" fmla="*/ 453 w 1134"/>
                <a:gd name="T27" fmla="*/ 113 h 567"/>
                <a:gd name="T28" fmla="*/ 453 w 1134"/>
                <a:gd name="T29" fmla="*/ 0 h 567"/>
                <a:gd name="T30" fmla="*/ 567 w 1134"/>
                <a:gd name="T31" fmla="*/ 0 h 567"/>
                <a:gd name="T32" fmla="*/ 567 w 1134"/>
                <a:gd name="T33" fmla="*/ 113 h 567"/>
                <a:gd name="T34" fmla="*/ 794 w 1134"/>
                <a:gd name="T35" fmla="*/ 113 h 567"/>
                <a:gd name="T36" fmla="*/ 794 w 1134"/>
                <a:gd name="T37" fmla="*/ 0 h 567"/>
                <a:gd name="T38" fmla="*/ 907 w 1134"/>
                <a:gd name="T39" fmla="*/ 0 h 567"/>
                <a:gd name="T40" fmla="*/ 907 w 1134"/>
                <a:gd name="T41" fmla="*/ 226 h 567"/>
                <a:gd name="T42" fmla="*/ 1134 w 1134"/>
                <a:gd name="T43" fmla="*/ 226 h 567"/>
                <a:gd name="T44" fmla="*/ 1134 w 1134"/>
                <a:gd name="T45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567">
                  <a:moveTo>
                    <a:pt x="1134" y="453"/>
                  </a:moveTo>
                  <a:lnTo>
                    <a:pt x="1020" y="453"/>
                  </a:lnTo>
                  <a:lnTo>
                    <a:pt x="1020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226"/>
                  </a:lnTo>
                  <a:lnTo>
                    <a:pt x="1134" y="226"/>
                  </a:lnTo>
                  <a:lnTo>
                    <a:pt x="1134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F63807B1-D5D3-4114-8664-61F1C606A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35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794 w 907"/>
                <a:gd name="T3" fmla="*/ 0 h 680"/>
                <a:gd name="T4" fmla="*/ 794 w 907"/>
                <a:gd name="T5" fmla="*/ 113 h 680"/>
                <a:gd name="T6" fmla="*/ 680 w 907"/>
                <a:gd name="T7" fmla="*/ 113 h 680"/>
                <a:gd name="T8" fmla="*/ 680 w 907"/>
                <a:gd name="T9" fmla="*/ 226 h 680"/>
                <a:gd name="T10" fmla="*/ 794 w 907"/>
                <a:gd name="T11" fmla="*/ 226 h 680"/>
                <a:gd name="T12" fmla="*/ 794 w 907"/>
                <a:gd name="T13" fmla="*/ 340 h 680"/>
                <a:gd name="T14" fmla="*/ 907 w 907"/>
                <a:gd name="T15" fmla="*/ 340 h 680"/>
                <a:gd name="T16" fmla="*/ 907 w 907"/>
                <a:gd name="T17" fmla="*/ 453 h 680"/>
                <a:gd name="T18" fmla="*/ 794 w 907"/>
                <a:gd name="T19" fmla="*/ 453 h 680"/>
                <a:gd name="T20" fmla="*/ 794 w 907"/>
                <a:gd name="T21" fmla="*/ 567 h 680"/>
                <a:gd name="T22" fmla="*/ 680 w 907"/>
                <a:gd name="T23" fmla="*/ 567 h 680"/>
                <a:gd name="T24" fmla="*/ 680 w 907"/>
                <a:gd name="T25" fmla="*/ 680 h 680"/>
                <a:gd name="T26" fmla="*/ 454 w 907"/>
                <a:gd name="T27" fmla="*/ 680 h 680"/>
                <a:gd name="T28" fmla="*/ 454 w 907"/>
                <a:gd name="T29" fmla="*/ 567 h 680"/>
                <a:gd name="T30" fmla="*/ 227 w 907"/>
                <a:gd name="T31" fmla="*/ 567 h 680"/>
                <a:gd name="T32" fmla="*/ 227 w 907"/>
                <a:gd name="T33" fmla="*/ 680 h 680"/>
                <a:gd name="T34" fmla="*/ 0 w 907"/>
                <a:gd name="T35" fmla="*/ 680 h 680"/>
                <a:gd name="T36" fmla="*/ 0 w 907"/>
                <a:gd name="T37" fmla="*/ 567 h 680"/>
                <a:gd name="T38" fmla="*/ 113 w 907"/>
                <a:gd name="T39" fmla="*/ 567 h 680"/>
                <a:gd name="T40" fmla="*/ 113 w 907"/>
                <a:gd name="T41" fmla="*/ 453 h 680"/>
                <a:gd name="T42" fmla="*/ 227 w 907"/>
                <a:gd name="T43" fmla="*/ 453 h 680"/>
                <a:gd name="T44" fmla="*/ 227 w 907"/>
                <a:gd name="T45" fmla="*/ 340 h 680"/>
                <a:gd name="T46" fmla="*/ 454 w 907"/>
                <a:gd name="T47" fmla="*/ 340 h 680"/>
                <a:gd name="T48" fmla="*/ 454 w 907"/>
                <a:gd name="T49" fmla="*/ 113 h 680"/>
                <a:gd name="T50" fmla="*/ 567 w 907"/>
                <a:gd name="T51" fmla="*/ 113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138CAC2F-D9D5-4E80-BF0E-668862FB2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300"/>
              <a:ext cx="794" cy="680"/>
            </a:xfrm>
            <a:custGeom>
              <a:avLst/>
              <a:gdLst>
                <a:gd name="T0" fmla="*/ 681 w 794"/>
                <a:gd name="T1" fmla="*/ 0 h 680"/>
                <a:gd name="T2" fmla="*/ 567 w 794"/>
                <a:gd name="T3" fmla="*/ 0 h 680"/>
                <a:gd name="T4" fmla="*/ 567 w 794"/>
                <a:gd name="T5" fmla="*/ 113 h 680"/>
                <a:gd name="T6" fmla="*/ 0 w 794"/>
                <a:gd name="T7" fmla="*/ 113 h 680"/>
                <a:gd name="T8" fmla="*/ 0 w 794"/>
                <a:gd name="T9" fmla="*/ 227 h 680"/>
                <a:gd name="T10" fmla="*/ 114 w 794"/>
                <a:gd name="T11" fmla="*/ 227 h 680"/>
                <a:gd name="T12" fmla="*/ 114 w 794"/>
                <a:gd name="T13" fmla="*/ 340 h 680"/>
                <a:gd name="T14" fmla="*/ 0 w 794"/>
                <a:gd name="T15" fmla="*/ 340 h 680"/>
                <a:gd name="T16" fmla="*/ 0 w 794"/>
                <a:gd name="T17" fmla="*/ 454 h 680"/>
                <a:gd name="T18" fmla="*/ 114 w 794"/>
                <a:gd name="T19" fmla="*/ 454 h 680"/>
                <a:gd name="T20" fmla="*/ 114 w 794"/>
                <a:gd name="T21" fmla="*/ 567 h 680"/>
                <a:gd name="T22" fmla="*/ 0 w 794"/>
                <a:gd name="T23" fmla="*/ 567 h 680"/>
                <a:gd name="T24" fmla="*/ 0 w 794"/>
                <a:gd name="T25" fmla="*/ 680 h 680"/>
                <a:gd name="T26" fmla="*/ 114 w 794"/>
                <a:gd name="T27" fmla="*/ 680 h 680"/>
                <a:gd name="T28" fmla="*/ 227 w 794"/>
                <a:gd name="T29" fmla="*/ 680 h 680"/>
                <a:gd name="T30" fmla="*/ 227 w 794"/>
                <a:gd name="T31" fmla="*/ 567 h 680"/>
                <a:gd name="T32" fmla="*/ 454 w 794"/>
                <a:gd name="T33" fmla="*/ 567 h 680"/>
                <a:gd name="T34" fmla="*/ 454 w 794"/>
                <a:gd name="T35" fmla="*/ 680 h 680"/>
                <a:gd name="T36" fmla="*/ 681 w 794"/>
                <a:gd name="T37" fmla="*/ 680 h 680"/>
                <a:gd name="T38" fmla="*/ 681 w 794"/>
                <a:gd name="T39" fmla="*/ 567 h 680"/>
                <a:gd name="T40" fmla="*/ 794 w 794"/>
                <a:gd name="T41" fmla="*/ 567 h 680"/>
                <a:gd name="T42" fmla="*/ 794 w 794"/>
                <a:gd name="T43" fmla="*/ 113 h 680"/>
                <a:gd name="T44" fmla="*/ 681 w 794"/>
                <a:gd name="T45" fmla="*/ 113 h 680"/>
                <a:gd name="T46" fmla="*/ 681 w 794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680">
                  <a:moveTo>
                    <a:pt x="681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CE0A9F9B-2956-401D-B006-CF172C0F7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166"/>
              <a:ext cx="908" cy="1247"/>
            </a:xfrm>
            <a:custGeom>
              <a:avLst/>
              <a:gdLst>
                <a:gd name="T0" fmla="*/ 114 w 908"/>
                <a:gd name="T1" fmla="*/ 1134 h 1247"/>
                <a:gd name="T2" fmla="*/ 114 w 908"/>
                <a:gd name="T3" fmla="*/ 1247 h 1247"/>
                <a:gd name="T4" fmla="*/ 794 w 908"/>
                <a:gd name="T5" fmla="*/ 1247 h 1247"/>
                <a:gd name="T6" fmla="*/ 794 w 908"/>
                <a:gd name="T7" fmla="*/ 1134 h 1247"/>
                <a:gd name="T8" fmla="*/ 908 w 908"/>
                <a:gd name="T9" fmla="*/ 1134 h 1247"/>
                <a:gd name="T10" fmla="*/ 908 w 908"/>
                <a:gd name="T11" fmla="*/ 907 h 1247"/>
                <a:gd name="T12" fmla="*/ 794 w 908"/>
                <a:gd name="T13" fmla="*/ 907 h 1247"/>
                <a:gd name="T14" fmla="*/ 794 w 908"/>
                <a:gd name="T15" fmla="*/ 680 h 1247"/>
                <a:gd name="T16" fmla="*/ 908 w 908"/>
                <a:gd name="T17" fmla="*/ 680 h 1247"/>
                <a:gd name="T18" fmla="*/ 908 w 908"/>
                <a:gd name="T19" fmla="*/ 567 h 1247"/>
                <a:gd name="T20" fmla="*/ 681 w 908"/>
                <a:gd name="T21" fmla="*/ 567 h 1247"/>
                <a:gd name="T22" fmla="*/ 681 w 908"/>
                <a:gd name="T23" fmla="*/ 340 h 1247"/>
                <a:gd name="T24" fmla="*/ 794 w 908"/>
                <a:gd name="T25" fmla="*/ 340 h 1247"/>
                <a:gd name="T26" fmla="*/ 794 w 908"/>
                <a:gd name="T27" fmla="*/ 227 h 1247"/>
                <a:gd name="T28" fmla="*/ 908 w 908"/>
                <a:gd name="T29" fmla="*/ 227 h 1247"/>
                <a:gd name="T30" fmla="*/ 908 w 908"/>
                <a:gd name="T31" fmla="*/ 0 h 1247"/>
                <a:gd name="T32" fmla="*/ 341 w 908"/>
                <a:gd name="T33" fmla="*/ 0 h 1247"/>
                <a:gd name="T34" fmla="*/ 341 w 908"/>
                <a:gd name="T35" fmla="*/ 227 h 1247"/>
                <a:gd name="T36" fmla="*/ 227 w 908"/>
                <a:gd name="T37" fmla="*/ 227 h 1247"/>
                <a:gd name="T38" fmla="*/ 227 w 908"/>
                <a:gd name="T39" fmla="*/ 340 h 1247"/>
                <a:gd name="T40" fmla="*/ 454 w 908"/>
                <a:gd name="T41" fmla="*/ 340 h 1247"/>
                <a:gd name="T42" fmla="*/ 454 w 908"/>
                <a:gd name="T43" fmla="*/ 567 h 1247"/>
                <a:gd name="T44" fmla="*/ 341 w 908"/>
                <a:gd name="T45" fmla="*/ 567 h 1247"/>
                <a:gd name="T46" fmla="*/ 341 w 908"/>
                <a:gd name="T47" fmla="*/ 680 h 1247"/>
                <a:gd name="T48" fmla="*/ 227 w 908"/>
                <a:gd name="T49" fmla="*/ 680 h 1247"/>
                <a:gd name="T50" fmla="*/ 227 w 908"/>
                <a:gd name="T51" fmla="*/ 567 h 1247"/>
                <a:gd name="T52" fmla="*/ 0 w 908"/>
                <a:gd name="T53" fmla="*/ 567 h 1247"/>
                <a:gd name="T54" fmla="*/ 0 w 908"/>
                <a:gd name="T55" fmla="*/ 680 h 1247"/>
                <a:gd name="T56" fmla="*/ 114 w 908"/>
                <a:gd name="T57" fmla="*/ 680 h 1247"/>
                <a:gd name="T58" fmla="*/ 114 w 908"/>
                <a:gd name="T59" fmla="*/ 907 h 1247"/>
                <a:gd name="T60" fmla="*/ 227 w 908"/>
                <a:gd name="T61" fmla="*/ 907 h 1247"/>
                <a:gd name="T62" fmla="*/ 227 w 908"/>
                <a:gd name="T63" fmla="*/ 1134 h 1247"/>
                <a:gd name="T64" fmla="*/ 114 w 908"/>
                <a:gd name="T65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8" h="1247">
                  <a:moveTo>
                    <a:pt x="114" y="1134"/>
                  </a:moveTo>
                  <a:lnTo>
                    <a:pt x="114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11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Rectangle 152">
              <a:extLst>
                <a:ext uri="{FF2B5EF4-FFF2-40B4-BE49-F238E27FC236}">
                  <a16:creationId xmlns:a16="http://schemas.microsoft.com/office/drawing/2014/main" id="{959D70C6-0F01-45A1-83D8-7CE0261A8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846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Rectangle 153">
              <a:extLst>
                <a:ext uri="{FF2B5EF4-FFF2-40B4-BE49-F238E27FC236}">
                  <a16:creationId xmlns:a16="http://schemas.microsoft.com/office/drawing/2014/main" id="{EE3D9EEA-5E64-4CF1-9A86-B53618524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733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CA566B74-0FA5-49D6-BA75-9754AF7D5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506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454 h 454"/>
                <a:gd name="T4" fmla="*/ 340 w 567"/>
                <a:gd name="T5" fmla="*/ 454 h 454"/>
                <a:gd name="T6" fmla="*/ 340 w 567"/>
                <a:gd name="T7" fmla="*/ 340 h 454"/>
                <a:gd name="T8" fmla="*/ 340 w 567"/>
                <a:gd name="T9" fmla="*/ 227 h 454"/>
                <a:gd name="T10" fmla="*/ 454 w 567"/>
                <a:gd name="T11" fmla="*/ 227 h 454"/>
                <a:gd name="T12" fmla="*/ 567 w 567"/>
                <a:gd name="T13" fmla="*/ 227 h 454"/>
                <a:gd name="T14" fmla="*/ 567 w 567"/>
                <a:gd name="T15" fmla="*/ 0 h 454"/>
                <a:gd name="T16" fmla="*/ 227 w 567"/>
                <a:gd name="T17" fmla="*/ 0 h 454"/>
                <a:gd name="T18" fmla="*/ 227 w 567"/>
                <a:gd name="T19" fmla="*/ 114 h 454"/>
                <a:gd name="T20" fmla="*/ 114 w 567"/>
                <a:gd name="T21" fmla="*/ 114 h 454"/>
                <a:gd name="T22" fmla="*/ 114 w 567"/>
                <a:gd name="T23" fmla="*/ 340 h 454"/>
                <a:gd name="T24" fmla="*/ 0 w 567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04C2C243-83A5-4A43-AB48-E9F7940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910"/>
              <a:ext cx="10" cy="15"/>
            </a:xfrm>
            <a:custGeom>
              <a:avLst/>
              <a:gdLst>
                <a:gd name="T0" fmla="*/ 10 w 10"/>
                <a:gd name="T1" fmla="*/ 0 h 15"/>
                <a:gd name="T2" fmla="*/ 0 w 10"/>
                <a:gd name="T3" fmla="*/ 15 h 15"/>
                <a:gd name="T4" fmla="*/ 10 w 10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5"/>
                    <a:pt x="0" y="15"/>
                    <a:pt x="0" y="15"/>
                  </a:cubicBezTo>
                  <a:cubicBezTo>
                    <a:pt x="0" y="15"/>
                    <a:pt x="7" y="5"/>
                    <a:pt x="1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9B192C67-72EC-423C-B384-A81D83E65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39"/>
              <a:ext cx="1020" cy="794"/>
            </a:xfrm>
            <a:custGeom>
              <a:avLst/>
              <a:gdLst>
                <a:gd name="T0" fmla="*/ 227 w 1020"/>
                <a:gd name="T1" fmla="*/ 227 h 794"/>
                <a:gd name="T2" fmla="*/ 227 w 1020"/>
                <a:gd name="T3" fmla="*/ 454 h 794"/>
                <a:gd name="T4" fmla="*/ 113 w 1020"/>
                <a:gd name="T5" fmla="*/ 454 h 794"/>
                <a:gd name="T6" fmla="*/ 113 w 1020"/>
                <a:gd name="T7" fmla="*/ 567 h 794"/>
                <a:gd name="T8" fmla="*/ 0 w 1020"/>
                <a:gd name="T9" fmla="*/ 567 h 794"/>
                <a:gd name="T10" fmla="*/ 0 w 1020"/>
                <a:gd name="T11" fmla="*/ 794 h 794"/>
                <a:gd name="T12" fmla="*/ 227 w 1020"/>
                <a:gd name="T13" fmla="*/ 794 h 794"/>
                <a:gd name="T14" fmla="*/ 227 w 1020"/>
                <a:gd name="T15" fmla="*/ 681 h 794"/>
                <a:gd name="T16" fmla="*/ 340 w 1020"/>
                <a:gd name="T17" fmla="*/ 681 h 794"/>
                <a:gd name="T18" fmla="*/ 340 w 1020"/>
                <a:gd name="T19" fmla="*/ 567 h 794"/>
                <a:gd name="T20" fmla="*/ 680 w 1020"/>
                <a:gd name="T21" fmla="*/ 567 h 794"/>
                <a:gd name="T22" fmla="*/ 680 w 1020"/>
                <a:gd name="T23" fmla="*/ 454 h 794"/>
                <a:gd name="T24" fmla="*/ 1020 w 1020"/>
                <a:gd name="T25" fmla="*/ 454 h 794"/>
                <a:gd name="T26" fmla="*/ 1020 w 1020"/>
                <a:gd name="T27" fmla="*/ 114 h 794"/>
                <a:gd name="T28" fmla="*/ 907 w 1020"/>
                <a:gd name="T29" fmla="*/ 114 h 794"/>
                <a:gd name="T30" fmla="*/ 907 w 1020"/>
                <a:gd name="T31" fmla="*/ 0 h 794"/>
                <a:gd name="T32" fmla="*/ 794 w 1020"/>
                <a:gd name="T33" fmla="*/ 0 h 794"/>
                <a:gd name="T34" fmla="*/ 794 w 1020"/>
                <a:gd name="T35" fmla="*/ 227 h 794"/>
                <a:gd name="T36" fmla="*/ 227 w 1020"/>
                <a:gd name="T3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794">
                  <a:moveTo>
                    <a:pt x="227" y="227"/>
                  </a:move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22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643D59C4-D439-43E0-9CEA-208964491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86"/>
              <a:ext cx="1814" cy="793"/>
            </a:xfrm>
            <a:custGeom>
              <a:avLst/>
              <a:gdLst>
                <a:gd name="T0" fmla="*/ 0 w 1814"/>
                <a:gd name="T1" fmla="*/ 793 h 793"/>
                <a:gd name="T2" fmla="*/ 454 w 1814"/>
                <a:gd name="T3" fmla="*/ 793 h 793"/>
                <a:gd name="T4" fmla="*/ 454 w 1814"/>
                <a:gd name="T5" fmla="*/ 680 h 793"/>
                <a:gd name="T6" fmla="*/ 1588 w 1814"/>
                <a:gd name="T7" fmla="*/ 680 h 793"/>
                <a:gd name="T8" fmla="*/ 1588 w 1814"/>
                <a:gd name="T9" fmla="*/ 113 h 793"/>
                <a:gd name="T10" fmla="*/ 1814 w 1814"/>
                <a:gd name="T11" fmla="*/ 113 h 793"/>
                <a:gd name="T12" fmla="*/ 1814 w 1814"/>
                <a:gd name="T13" fmla="*/ 0 h 793"/>
                <a:gd name="T14" fmla="*/ 1474 w 1814"/>
                <a:gd name="T15" fmla="*/ 0 h 793"/>
                <a:gd name="T16" fmla="*/ 1474 w 1814"/>
                <a:gd name="T17" fmla="*/ 113 h 793"/>
                <a:gd name="T18" fmla="*/ 1361 w 1814"/>
                <a:gd name="T19" fmla="*/ 113 h 793"/>
                <a:gd name="T20" fmla="*/ 1361 w 1814"/>
                <a:gd name="T21" fmla="*/ 226 h 793"/>
                <a:gd name="T22" fmla="*/ 1134 w 1814"/>
                <a:gd name="T23" fmla="*/ 226 h 793"/>
                <a:gd name="T24" fmla="*/ 1134 w 1814"/>
                <a:gd name="T25" fmla="*/ 340 h 793"/>
                <a:gd name="T26" fmla="*/ 907 w 1814"/>
                <a:gd name="T27" fmla="*/ 340 h 793"/>
                <a:gd name="T28" fmla="*/ 907 w 1814"/>
                <a:gd name="T29" fmla="*/ 226 h 793"/>
                <a:gd name="T30" fmla="*/ 454 w 1814"/>
                <a:gd name="T31" fmla="*/ 226 h 793"/>
                <a:gd name="T32" fmla="*/ 454 w 1814"/>
                <a:gd name="T33" fmla="*/ 340 h 793"/>
                <a:gd name="T34" fmla="*/ 340 w 1814"/>
                <a:gd name="T35" fmla="*/ 340 h 793"/>
                <a:gd name="T36" fmla="*/ 340 w 1814"/>
                <a:gd name="T37" fmla="*/ 453 h 793"/>
                <a:gd name="T38" fmla="*/ 0 w 1814"/>
                <a:gd name="T39" fmla="*/ 453 h 793"/>
                <a:gd name="T40" fmla="*/ 0 w 1814"/>
                <a:gd name="T41" fmla="*/ 567 h 793"/>
                <a:gd name="T42" fmla="*/ 113 w 1814"/>
                <a:gd name="T43" fmla="*/ 567 h 793"/>
                <a:gd name="T44" fmla="*/ 113 w 1814"/>
                <a:gd name="T45" fmla="*/ 680 h 793"/>
                <a:gd name="T46" fmla="*/ 0 w 1814"/>
                <a:gd name="T47" fmla="*/ 680 h 793"/>
                <a:gd name="T48" fmla="*/ 0 w 1814"/>
                <a:gd name="T4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4" h="793">
                  <a:moveTo>
                    <a:pt x="0" y="793"/>
                  </a:moveTo>
                  <a:lnTo>
                    <a:pt x="454" y="793"/>
                  </a:lnTo>
                  <a:lnTo>
                    <a:pt x="454" y="680"/>
                  </a:lnTo>
                  <a:lnTo>
                    <a:pt x="1588" y="680"/>
                  </a:lnTo>
                  <a:lnTo>
                    <a:pt x="1588" y="113"/>
                  </a:lnTo>
                  <a:lnTo>
                    <a:pt x="1814" y="113"/>
                  </a:lnTo>
                  <a:lnTo>
                    <a:pt x="1814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F177DB71-7785-46AB-8CE4-ACC6AA000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919"/>
              <a:ext cx="1361" cy="907"/>
            </a:xfrm>
            <a:custGeom>
              <a:avLst/>
              <a:gdLst>
                <a:gd name="T0" fmla="*/ 340 w 1361"/>
                <a:gd name="T1" fmla="*/ 0 h 907"/>
                <a:gd name="T2" fmla="*/ 227 w 1361"/>
                <a:gd name="T3" fmla="*/ 0 h 907"/>
                <a:gd name="T4" fmla="*/ 227 w 1361"/>
                <a:gd name="T5" fmla="*/ 113 h 907"/>
                <a:gd name="T6" fmla="*/ 113 w 1361"/>
                <a:gd name="T7" fmla="*/ 113 h 907"/>
                <a:gd name="T8" fmla="*/ 113 w 1361"/>
                <a:gd name="T9" fmla="*/ 226 h 907"/>
                <a:gd name="T10" fmla="*/ 0 w 1361"/>
                <a:gd name="T11" fmla="*/ 226 h 907"/>
                <a:gd name="T12" fmla="*/ 0 w 1361"/>
                <a:gd name="T13" fmla="*/ 453 h 907"/>
                <a:gd name="T14" fmla="*/ 113 w 1361"/>
                <a:gd name="T15" fmla="*/ 453 h 907"/>
                <a:gd name="T16" fmla="*/ 113 w 1361"/>
                <a:gd name="T17" fmla="*/ 680 h 907"/>
                <a:gd name="T18" fmla="*/ 227 w 1361"/>
                <a:gd name="T19" fmla="*/ 680 h 907"/>
                <a:gd name="T20" fmla="*/ 227 w 1361"/>
                <a:gd name="T21" fmla="*/ 793 h 907"/>
                <a:gd name="T22" fmla="*/ 680 w 1361"/>
                <a:gd name="T23" fmla="*/ 793 h 907"/>
                <a:gd name="T24" fmla="*/ 680 w 1361"/>
                <a:gd name="T25" fmla="*/ 907 h 907"/>
                <a:gd name="T26" fmla="*/ 907 w 1361"/>
                <a:gd name="T27" fmla="*/ 907 h 907"/>
                <a:gd name="T28" fmla="*/ 907 w 1361"/>
                <a:gd name="T29" fmla="*/ 793 h 907"/>
                <a:gd name="T30" fmla="*/ 1134 w 1361"/>
                <a:gd name="T31" fmla="*/ 793 h 907"/>
                <a:gd name="T32" fmla="*/ 1134 w 1361"/>
                <a:gd name="T33" fmla="*/ 680 h 907"/>
                <a:gd name="T34" fmla="*/ 1247 w 1361"/>
                <a:gd name="T35" fmla="*/ 680 h 907"/>
                <a:gd name="T36" fmla="*/ 1247 w 1361"/>
                <a:gd name="T37" fmla="*/ 567 h 907"/>
                <a:gd name="T38" fmla="*/ 1361 w 1361"/>
                <a:gd name="T39" fmla="*/ 567 h 907"/>
                <a:gd name="T40" fmla="*/ 1361 w 1361"/>
                <a:gd name="T41" fmla="*/ 453 h 907"/>
                <a:gd name="T42" fmla="*/ 1020 w 1361"/>
                <a:gd name="T43" fmla="*/ 453 h 907"/>
                <a:gd name="T44" fmla="*/ 1020 w 1361"/>
                <a:gd name="T45" fmla="*/ 567 h 907"/>
                <a:gd name="T46" fmla="*/ 680 w 1361"/>
                <a:gd name="T47" fmla="*/ 567 h 907"/>
                <a:gd name="T48" fmla="*/ 680 w 1361"/>
                <a:gd name="T49" fmla="*/ 113 h 907"/>
                <a:gd name="T50" fmla="*/ 340 w 1361"/>
                <a:gd name="T51" fmla="*/ 113 h 907"/>
                <a:gd name="T52" fmla="*/ 340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020" y="453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7235C24D-E203-47B0-8289-D953398FB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567" cy="680"/>
            </a:xfrm>
            <a:custGeom>
              <a:avLst/>
              <a:gdLst>
                <a:gd name="T0" fmla="*/ 340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226 w 567"/>
                <a:gd name="T11" fmla="*/ 340 h 680"/>
                <a:gd name="T12" fmla="*/ 226 w 567"/>
                <a:gd name="T13" fmla="*/ 453 h 680"/>
                <a:gd name="T14" fmla="*/ 113 w 567"/>
                <a:gd name="T15" fmla="*/ 453 h 680"/>
                <a:gd name="T16" fmla="*/ 113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567 w 567"/>
                <a:gd name="T23" fmla="*/ 567 h 680"/>
                <a:gd name="T24" fmla="*/ 567 w 567"/>
                <a:gd name="T25" fmla="*/ 340 h 680"/>
                <a:gd name="T26" fmla="*/ 453 w 567"/>
                <a:gd name="T27" fmla="*/ 340 h 680"/>
                <a:gd name="T28" fmla="*/ 453 w 567"/>
                <a:gd name="T29" fmla="*/ 113 h 680"/>
                <a:gd name="T30" fmla="*/ 340 w 567"/>
                <a:gd name="T31" fmla="*/ 113 h 680"/>
                <a:gd name="T32" fmla="*/ 340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A4C3A496-0306-44DC-BECA-6A9849657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486"/>
              <a:ext cx="908" cy="567"/>
            </a:xfrm>
            <a:custGeom>
              <a:avLst/>
              <a:gdLst>
                <a:gd name="T0" fmla="*/ 908 w 908"/>
                <a:gd name="T1" fmla="*/ 0 h 567"/>
                <a:gd name="T2" fmla="*/ 681 w 908"/>
                <a:gd name="T3" fmla="*/ 0 h 567"/>
                <a:gd name="T4" fmla="*/ 681 w 908"/>
                <a:gd name="T5" fmla="*/ 113 h 567"/>
                <a:gd name="T6" fmla="*/ 454 w 908"/>
                <a:gd name="T7" fmla="*/ 113 h 567"/>
                <a:gd name="T8" fmla="*/ 454 w 908"/>
                <a:gd name="T9" fmla="*/ 226 h 567"/>
                <a:gd name="T10" fmla="*/ 227 w 908"/>
                <a:gd name="T11" fmla="*/ 226 h 567"/>
                <a:gd name="T12" fmla="*/ 227 w 908"/>
                <a:gd name="T13" fmla="*/ 340 h 567"/>
                <a:gd name="T14" fmla="*/ 0 w 908"/>
                <a:gd name="T15" fmla="*/ 340 h 567"/>
                <a:gd name="T16" fmla="*/ 0 w 908"/>
                <a:gd name="T17" fmla="*/ 567 h 567"/>
                <a:gd name="T18" fmla="*/ 341 w 908"/>
                <a:gd name="T19" fmla="*/ 567 h 567"/>
                <a:gd name="T20" fmla="*/ 341 w 908"/>
                <a:gd name="T21" fmla="*/ 453 h 567"/>
                <a:gd name="T22" fmla="*/ 454 w 908"/>
                <a:gd name="T23" fmla="*/ 453 h 567"/>
                <a:gd name="T24" fmla="*/ 454 w 908"/>
                <a:gd name="T25" fmla="*/ 340 h 567"/>
                <a:gd name="T26" fmla="*/ 681 w 908"/>
                <a:gd name="T27" fmla="*/ 340 h 567"/>
                <a:gd name="T28" fmla="*/ 681 w 908"/>
                <a:gd name="T29" fmla="*/ 226 h 567"/>
                <a:gd name="T30" fmla="*/ 794 w 908"/>
                <a:gd name="T31" fmla="*/ 226 h 567"/>
                <a:gd name="T32" fmla="*/ 908 w 908"/>
                <a:gd name="T33" fmla="*/ 226 h 567"/>
                <a:gd name="T34" fmla="*/ 908 w 908"/>
                <a:gd name="T3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567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Rectangle 163">
              <a:extLst>
                <a:ext uri="{FF2B5EF4-FFF2-40B4-BE49-F238E27FC236}">
                  <a16:creationId xmlns:a16="http://schemas.microsoft.com/office/drawing/2014/main" id="{DA4F3763-AA15-4612-AF93-BF04FCC8A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119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Rectangle 164">
              <a:extLst>
                <a:ext uri="{FF2B5EF4-FFF2-40B4-BE49-F238E27FC236}">
                  <a16:creationId xmlns:a16="http://schemas.microsoft.com/office/drawing/2014/main" id="{7AD19310-5DC3-4F73-A5CE-AAA651E7A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197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83C5644D-E1C3-4604-88A8-598F5CD52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113 w 1247"/>
                <a:gd name="T1" fmla="*/ 226 h 907"/>
                <a:gd name="T2" fmla="*/ 113 w 1247"/>
                <a:gd name="T3" fmla="*/ 567 h 907"/>
                <a:gd name="T4" fmla="*/ 0 w 1247"/>
                <a:gd name="T5" fmla="*/ 567 h 907"/>
                <a:gd name="T6" fmla="*/ 0 w 1247"/>
                <a:gd name="T7" fmla="*/ 680 h 907"/>
                <a:gd name="T8" fmla="*/ 340 w 1247"/>
                <a:gd name="T9" fmla="*/ 680 h 907"/>
                <a:gd name="T10" fmla="*/ 340 w 1247"/>
                <a:gd name="T11" fmla="*/ 907 h 907"/>
                <a:gd name="T12" fmla="*/ 567 w 1247"/>
                <a:gd name="T13" fmla="*/ 907 h 907"/>
                <a:gd name="T14" fmla="*/ 567 w 1247"/>
                <a:gd name="T15" fmla="*/ 793 h 907"/>
                <a:gd name="T16" fmla="*/ 680 w 1247"/>
                <a:gd name="T17" fmla="*/ 793 h 907"/>
                <a:gd name="T18" fmla="*/ 680 w 1247"/>
                <a:gd name="T19" fmla="*/ 680 h 907"/>
                <a:gd name="T20" fmla="*/ 1247 w 1247"/>
                <a:gd name="T21" fmla="*/ 680 h 907"/>
                <a:gd name="T22" fmla="*/ 1247 w 1247"/>
                <a:gd name="T23" fmla="*/ 113 h 907"/>
                <a:gd name="T24" fmla="*/ 1134 w 1247"/>
                <a:gd name="T25" fmla="*/ 113 h 907"/>
                <a:gd name="T26" fmla="*/ 1134 w 1247"/>
                <a:gd name="T27" fmla="*/ 0 h 907"/>
                <a:gd name="T28" fmla="*/ 794 w 1247"/>
                <a:gd name="T29" fmla="*/ 0 h 907"/>
                <a:gd name="T30" fmla="*/ 794 w 1247"/>
                <a:gd name="T31" fmla="*/ 113 h 907"/>
                <a:gd name="T32" fmla="*/ 680 w 1247"/>
                <a:gd name="T33" fmla="*/ 113 h 907"/>
                <a:gd name="T34" fmla="*/ 680 w 1247"/>
                <a:gd name="T35" fmla="*/ 226 h 907"/>
                <a:gd name="T36" fmla="*/ 113 w 1247"/>
                <a:gd name="T37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907">
                  <a:moveTo>
                    <a:pt x="113" y="226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1247" y="680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113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7BCF85EC-9020-46CB-9164-C7DB5FC25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1134" cy="1021"/>
            </a:xfrm>
            <a:custGeom>
              <a:avLst/>
              <a:gdLst>
                <a:gd name="T0" fmla="*/ 340 w 1134"/>
                <a:gd name="T1" fmla="*/ 0 h 1021"/>
                <a:gd name="T2" fmla="*/ 340 w 1134"/>
                <a:gd name="T3" fmla="*/ 114 h 1021"/>
                <a:gd name="T4" fmla="*/ 114 w 1134"/>
                <a:gd name="T5" fmla="*/ 114 h 1021"/>
                <a:gd name="T6" fmla="*/ 114 w 1134"/>
                <a:gd name="T7" fmla="*/ 341 h 1021"/>
                <a:gd name="T8" fmla="*/ 0 w 1134"/>
                <a:gd name="T9" fmla="*/ 341 h 1021"/>
                <a:gd name="T10" fmla="*/ 0 w 1134"/>
                <a:gd name="T11" fmla="*/ 454 h 1021"/>
                <a:gd name="T12" fmla="*/ 114 w 1134"/>
                <a:gd name="T13" fmla="*/ 454 h 1021"/>
                <a:gd name="T14" fmla="*/ 114 w 1134"/>
                <a:gd name="T15" fmla="*/ 681 h 1021"/>
                <a:gd name="T16" fmla="*/ 227 w 1134"/>
                <a:gd name="T17" fmla="*/ 681 h 1021"/>
                <a:gd name="T18" fmla="*/ 227 w 1134"/>
                <a:gd name="T19" fmla="*/ 1021 h 1021"/>
                <a:gd name="T20" fmla="*/ 454 w 1134"/>
                <a:gd name="T21" fmla="*/ 1021 h 1021"/>
                <a:gd name="T22" fmla="*/ 454 w 1134"/>
                <a:gd name="T23" fmla="*/ 908 h 1021"/>
                <a:gd name="T24" fmla="*/ 681 w 1134"/>
                <a:gd name="T25" fmla="*/ 908 h 1021"/>
                <a:gd name="T26" fmla="*/ 681 w 1134"/>
                <a:gd name="T27" fmla="*/ 1021 h 1021"/>
                <a:gd name="T28" fmla="*/ 794 w 1134"/>
                <a:gd name="T29" fmla="*/ 1021 h 1021"/>
                <a:gd name="T30" fmla="*/ 794 w 1134"/>
                <a:gd name="T31" fmla="*/ 794 h 1021"/>
                <a:gd name="T32" fmla="*/ 907 w 1134"/>
                <a:gd name="T33" fmla="*/ 794 h 1021"/>
                <a:gd name="T34" fmla="*/ 907 w 1134"/>
                <a:gd name="T35" fmla="*/ 908 h 1021"/>
                <a:gd name="T36" fmla="*/ 1021 w 1134"/>
                <a:gd name="T37" fmla="*/ 908 h 1021"/>
                <a:gd name="T38" fmla="*/ 1021 w 1134"/>
                <a:gd name="T39" fmla="*/ 794 h 1021"/>
                <a:gd name="T40" fmla="*/ 1134 w 1134"/>
                <a:gd name="T41" fmla="*/ 794 h 1021"/>
                <a:gd name="T42" fmla="*/ 1134 w 1134"/>
                <a:gd name="T43" fmla="*/ 567 h 1021"/>
                <a:gd name="T44" fmla="*/ 1021 w 1134"/>
                <a:gd name="T45" fmla="*/ 567 h 1021"/>
                <a:gd name="T46" fmla="*/ 1021 w 1134"/>
                <a:gd name="T47" fmla="*/ 114 h 1021"/>
                <a:gd name="T48" fmla="*/ 794 w 1134"/>
                <a:gd name="T49" fmla="*/ 114 h 1021"/>
                <a:gd name="T50" fmla="*/ 794 w 1134"/>
                <a:gd name="T51" fmla="*/ 227 h 1021"/>
                <a:gd name="T52" fmla="*/ 567 w 1134"/>
                <a:gd name="T53" fmla="*/ 227 h 1021"/>
                <a:gd name="T54" fmla="*/ 567 w 1134"/>
                <a:gd name="T55" fmla="*/ 114 h 1021"/>
                <a:gd name="T56" fmla="*/ 454 w 1134"/>
                <a:gd name="T57" fmla="*/ 114 h 1021"/>
                <a:gd name="T58" fmla="*/ 454 w 1134"/>
                <a:gd name="T59" fmla="*/ 0 h 1021"/>
                <a:gd name="T60" fmla="*/ 340 w 1134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1">
                  <a:moveTo>
                    <a:pt x="340" y="0"/>
                  </a:moveTo>
                  <a:lnTo>
                    <a:pt x="340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7F11EA9C-C57A-4911-9EC4-3EB258DA3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680" cy="794"/>
            </a:xfrm>
            <a:custGeom>
              <a:avLst/>
              <a:gdLst>
                <a:gd name="T0" fmla="*/ 453 w 680"/>
                <a:gd name="T1" fmla="*/ 113 h 794"/>
                <a:gd name="T2" fmla="*/ 453 w 680"/>
                <a:gd name="T3" fmla="*/ 0 h 794"/>
                <a:gd name="T4" fmla="*/ 340 w 680"/>
                <a:gd name="T5" fmla="*/ 0 h 794"/>
                <a:gd name="T6" fmla="*/ 340 w 680"/>
                <a:gd name="T7" fmla="*/ 113 h 794"/>
                <a:gd name="T8" fmla="*/ 0 w 680"/>
                <a:gd name="T9" fmla="*/ 113 h 794"/>
                <a:gd name="T10" fmla="*/ 0 w 680"/>
                <a:gd name="T11" fmla="*/ 680 h 794"/>
                <a:gd name="T12" fmla="*/ 113 w 680"/>
                <a:gd name="T13" fmla="*/ 680 h 794"/>
                <a:gd name="T14" fmla="*/ 113 w 680"/>
                <a:gd name="T15" fmla="*/ 794 h 794"/>
                <a:gd name="T16" fmla="*/ 680 w 680"/>
                <a:gd name="T17" fmla="*/ 794 h 794"/>
                <a:gd name="T18" fmla="*/ 680 w 680"/>
                <a:gd name="T19" fmla="*/ 567 h 794"/>
                <a:gd name="T20" fmla="*/ 340 w 680"/>
                <a:gd name="T21" fmla="*/ 567 h 794"/>
                <a:gd name="T22" fmla="*/ 340 w 680"/>
                <a:gd name="T23" fmla="*/ 454 h 794"/>
                <a:gd name="T24" fmla="*/ 453 w 680"/>
                <a:gd name="T25" fmla="*/ 454 h 794"/>
                <a:gd name="T26" fmla="*/ 453 w 680"/>
                <a:gd name="T2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794">
                  <a:moveTo>
                    <a:pt x="453" y="113"/>
                  </a:move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77" name="Group 169">
            <a:extLst>
              <a:ext uri="{FF2B5EF4-FFF2-40B4-BE49-F238E27FC236}">
                <a16:creationId xmlns:a16="http://schemas.microsoft.com/office/drawing/2014/main" id="{4E6CD8F6-F9AD-46F4-BCEE-CB393785499D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17578" name="WordArt 170">
              <a:extLst>
                <a:ext uri="{FF2B5EF4-FFF2-40B4-BE49-F238E27FC236}">
                  <a16:creationId xmlns:a16="http://schemas.microsoft.com/office/drawing/2014/main" id="{6B6E943A-B063-4835-B676-2542A992C0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C890D1D7-47C1-4608-9636-294D6B8281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17580" name="Group 172">
            <a:extLst>
              <a:ext uri="{FF2B5EF4-FFF2-40B4-BE49-F238E27FC236}">
                <a16:creationId xmlns:a16="http://schemas.microsoft.com/office/drawing/2014/main" id="{B76968E5-D5E1-4F4B-9A73-F8F5ADD5A7D1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17581" name="WordArt 173">
              <a:extLst>
                <a:ext uri="{FF2B5EF4-FFF2-40B4-BE49-F238E27FC236}">
                  <a16:creationId xmlns:a16="http://schemas.microsoft.com/office/drawing/2014/main" id="{2156569B-3A94-47C1-AC74-566E7557D2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672D2C09-E99D-4620-B048-9A89FE622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17583" name="Group 175">
            <a:extLst>
              <a:ext uri="{FF2B5EF4-FFF2-40B4-BE49-F238E27FC236}">
                <a16:creationId xmlns:a16="http://schemas.microsoft.com/office/drawing/2014/main" id="{A0714027-A3E8-446D-B96A-ADB19804A653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17584" name="WordArt 176">
              <a:extLst>
                <a:ext uri="{FF2B5EF4-FFF2-40B4-BE49-F238E27FC236}">
                  <a16:creationId xmlns:a16="http://schemas.microsoft.com/office/drawing/2014/main" id="{403AEBE8-7742-4DFD-8315-C4A7259BC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916A6286-90BB-4120-857E-8B4E91E5A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17586" name="Group 178">
            <a:extLst>
              <a:ext uri="{FF2B5EF4-FFF2-40B4-BE49-F238E27FC236}">
                <a16:creationId xmlns:a16="http://schemas.microsoft.com/office/drawing/2014/main" id="{AC8D817B-4DBE-4865-8365-F7D40560C0B1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17587" name="WordArt 179">
              <a:extLst>
                <a:ext uri="{FF2B5EF4-FFF2-40B4-BE49-F238E27FC236}">
                  <a16:creationId xmlns:a16="http://schemas.microsoft.com/office/drawing/2014/main" id="{20CD0564-0E9F-45E3-A90A-824FE0E243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4BB155D4-7138-40B4-A011-F8C268C207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17589" name="Group 181">
            <a:extLst>
              <a:ext uri="{FF2B5EF4-FFF2-40B4-BE49-F238E27FC236}">
                <a16:creationId xmlns:a16="http://schemas.microsoft.com/office/drawing/2014/main" id="{C3532B26-67B4-40B5-A6ED-677C6C59FED2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17590" name="WordArt 182">
              <a:extLst>
                <a:ext uri="{FF2B5EF4-FFF2-40B4-BE49-F238E27FC236}">
                  <a16:creationId xmlns:a16="http://schemas.microsoft.com/office/drawing/2014/main" id="{EF124299-EAB6-4CBC-93B3-17EDA5F6C2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5040CFFB-E491-465F-BBFA-BAC083FE3A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17592" name="Group 184">
            <a:extLst>
              <a:ext uri="{FF2B5EF4-FFF2-40B4-BE49-F238E27FC236}">
                <a16:creationId xmlns:a16="http://schemas.microsoft.com/office/drawing/2014/main" id="{35B8F039-129A-446F-B5F1-55EB83D66D80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17593" name="WordArt 185">
              <a:extLst>
                <a:ext uri="{FF2B5EF4-FFF2-40B4-BE49-F238E27FC236}">
                  <a16:creationId xmlns:a16="http://schemas.microsoft.com/office/drawing/2014/main" id="{63A32539-76CE-4EA6-B1D8-6B931CFF1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98080AE3-B110-416A-872A-EFACB3C1F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17595" name="Group 187">
            <a:extLst>
              <a:ext uri="{FF2B5EF4-FFF2-40B4-BE49-F238E27FC236}">
                <a16:creationId xmlns:a16="http://schemas.microsoft.com/office/drawing/2014/main" id="{2185D668-E1E9-42D5-A335-6ADEEC692411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0865B6B5-B2B6-4B4B-8797-5B0682EE39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A1C499F4-5658-4333-8E15-D3BE7B433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17598" name="Group 190">
            <a:extLst>
              <a:ext uri="{FF2B5EF4-FFF2-40B4-BE49-F238E27FC236}">
                <a16:creationId xmlns:a16="http://schemas.microsoft.com/office/drawing/2014/main" id="{CA074F3D-B19D-4FAA-9844-7ECAED32AE67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7FDCE96D-2BEF-4994-A86E-37B5FCE03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566038BF-4344-4CF5-8A56-2615555F3F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17601" name="Group 193">
            <a:extLst>
              <a:ext uri="{FF2B5EF4-FFF2-40B4-BE49-F238E27FC236}">
                <a16:creationId xmlns:a16="http://schemas.microsoft.com/office/drawing/2014/main" id="{6A041A39-BE20-4CD1-AD80-418FFF63F560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42DBE769-F928-451D-B1A7-3A9CE9B351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7E2B1FDA-854B-4F7E-B09C-C789E70C41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17604" name="Group 196">
            <a:extLst>
              <a:ext uri="{FF2B5EF4-FFF2-40B4-BE49-F238E27FC236}">
                <a16:creationId xmlns:a16="http://schemas.microsoft.com/office/drawing/2014/main" id="{4262130B-9DEE-482F-9681-473FF92E7459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1649AE74-D22D-41E2-A783-D2C269880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F0E65333-B81A-4E3A-A25B-E893A3A435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1494DBDD-16C7-4FEF-A38D-E18518ADD0D2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82E7EC66-74F8-4DFB-BD53-23AA00F633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071309E7-C4EB-42E5-900E-A8A11B92F6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800911BE-7245-4F7B-B8DC-74262EC284F2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2986665C-D127-4FFE-A49C-50AB939011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A8577718-B2FD-43F2-BD63-921D6687FD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A84B2C9F-DFD0-4534-8D3D-428E51081AE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F080A355-A1FE-4A3E-B811-6F15325A0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A0577637-C5F5-4471-A3D3-ECAC668B16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F207F928-9D57-4D59-AAA5-338AE49B8EC8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478F4A3F-04C0-4FD8-BA68-5A02ADC357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FA928203-07FF-4EE7-80A7-7F985D29F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17619" name="Group 211">
            <a:extLst>
              <a:ext uri="{FF2B5EF4-FFF2-40B4-BE49-F238E27FC236}">
                <a16:creationId xmlns:a16="http://schemas.microsoft.com/office/drawing/2014/main" id="{532A1B04-04D0-43A6-B1D6-3E53B81DB117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9CB157AA-9013-44C8-A3ED-C15140996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4E0AE85A-E297-4663-9FD7-0A842B7082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17622" name="Group 214">
            <a:extLst>
              <a:ext uri="{FF2B5EF4-FFF2-40B4-BE49-F238E27FC236}">
                <a16:creationId xmlns:a16="http://schemas.microsoft.com/office/drawing/2014/main" id="{8AA989B2-4512-431C-BF03-CC4A8FA69B33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12C36BB4-1A9C-465C-B7D4-3A88B631D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C7558F01-3526-4B10-BBC2-446E6781C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17625" name="Group 217">
            <a:extLst>
              <a:ext uri="{FF2B5EF4-FFF2-40B4-BE49-F238E27FC236}">
                <a16:creationId xmlns:a16="http://schemas.microsoft.com/office/drawing/2014/main" id="{784EC3A3-7DC7-4AE6-96DD-1BE703C5E14E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493E2F4D-9F27-417B-BF83-E9F6BB2F1C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496EE590-4D88-470B-B35A-82AC7DF6C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17628" name="Group 220">
            <a:extLst>
              <a:ext uri="{FF2B5EF4-FFF2-40B4-BE49-F238E27FC236}">
                <a16:creationId xmlns:a16="http://schemas.microsoft.com/office/drawing/2014/main" id="{9374A257-B0D3-45F7-BDF5-31DEDF663CB5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BE18BB22-93EF-4724-962E-A09F3CF7E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9492731F-35E7-4570-8024-2750632CA0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17631" name="Group 223">
            <a:extLst>
              <a:ext uri="{FF2B5EF4-FFF2-40B4-BE49-F238E27FC236}">
                <a16:creationId xmlns:a16="http://schemas.microsoft.com/office/drawing/2014/main" id="{922F4027-4B05-499E-8646-AA957CA13793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A917040C-70A7-4C74-B45F-2586697638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39E4FCA0-2D1C-4061-A821-FBAEEF358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7681301C-202D-4A71-B417-7821E22F7757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34981C75-4AFB-4D19-8DDC-5C74902E5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2B9B56C6-D3EF-4945-90E2-64B2748647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79" name="Group 1267">
            <a:extLst>
              <a:ext uri="{FF2B5EF4-FFF2-40B4-BE49-F238E27FC236}">
                <a16:creationId xmlns:a16="http://schemas.microsoft.com/office/drawing/2014/main" id="{37B60E3F-1CB2-4C39-8CFE-7CB18BBAED03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1720850"/>
            <a:ext cx="9001125" cy="9359900"/>
            <a:chOff x="302" y="1084"/>
            <a:chExt cx="5670" cy="5896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32BD5603-A195-419C-9544-A9DA4326A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413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9BB747B5-1C83-4443-A3AB-BDD76DA15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5166"/>
              <a:ext cx="56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769417D6-D67D-4DA7-BFF0-AE73B0B0C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166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CBE03FED-DB8F-42B1-8BC0-8196C76B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506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41224AFE-2AD6-481A-98E2-50E48EE5F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712"/>
              <a:ext cx="136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F46C8F09-D713-4AF1-9665-6E9DB9E5D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4259"/>
              <a:ext cx="453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D9A62D62-90C7-4304-89B5-3A75B931B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" y="4599"/>
              <a:ext cx="908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8FD3741E-8F53-41AD-A768-3FD325482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5"/>
              <a:ext cx="79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C216AFFB-2DA7-4ADC-BF8F-03999807C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259"/>
              <a:ext cx="136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8AC8F3D7-7399-4FF8-8039-674A78E44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919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5AE876F5-2DDB-4740-A6BA-7E5AAE1B6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3465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0CD035E0-A513-4DF2-8BB1-B51BC9A2B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46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499ACC67-2F82-47E9-A2B2-5D2A3033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558"/>
              <a:ext cx="68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0D00F85B-CA5C-4CB8-BB76-4A4A6CE6A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238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FC54D836-4D00-4DA3-809C-131BF425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2558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F00CD629-1DB1-41E4-8205-EEF26AA87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991"/>
              <a:ext cx="102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C614AF2E-F5FB-4BBF-8BAE-CB8C67A3D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2558"/>
              <a:ext cx="68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10A1C311-C59D-4C7B-AC76-DE6831D02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444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235CE9DB-B6A4-46D8-B3AE-EB8ABC22B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2331"/>
              <a:ext cx="102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4" name="Rectangle 1262">
              <a:extLst>
                <a:ext uri="{FF2B5EF4-FFF2-40B4-BE49-F238E27FC236}">
                  <a16:creationId xmlns:a16="http://schemas.microsoft.com/office/drawing/2014/main" id="{CDF26210-E11F-4885-A574-D5237D0D4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14" name="Group 1202">
            <a:extLst>
              <a:ext uri="{FF2B5EF4-FFF2-40B4-BE49-F238E27FC236}">
                <a16:creationId xmlns:a16="http://schemas.microsoft.com/office/drawing/2014/main" id="{3606E15C-108E-430F-8BA9-AC29BB7373F1}"/>
              </a:ext>
            </a:extLst>
          </p:cNvPr>
          <p:cNvGrpSpPr>
            <a:grpSpLocks/>
          </p:cNvGrpSpPr>
          <p:nvPr/>
        </p:nvGrpSpPr>
        <p:grpSpPr bwMode="auto">
          <a:xfrm>
            <a:off x="2825750" y="9124950"/>
            <a:ext cx="530225" cy="133350"/>
            <a:chOff x="1273" y="346"/>
            <a:chExt cx="334" cy="84"/>
          </a:xfrm>
        </p:grpSpPr>
        <p:sp>
          <p:nvSpPr>
            <p:cNvPr id="14515" name="WordArt 1203">
              <a:extLst>
                <a:ext uri="{FF2B5EF4-FFF2-40B4-BE49-F238E27FC236}">
                  <a16:creationId xmlns:a16="http://schemas.microsoft.com/office/drawing/2014/main" id="{5CFCB6AD-253E-44E3-AEA8-163F96738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14516" name="WordArt 1204">
              <a:extLst>
                <a:ext uri="{FF2B5EF4-FFF2-40B4-BE49-F238E27FC236}">
                  <a16:creationId xmlns:a16="http://schemas.microsoft.com/office/drawing/2014/main" id="{A8C81A07-CCC0-4C68-B90A-5344679A53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14517" name="Group 1205">
            <a:extLst>
              <a:ext uri="{FF2B5EF4-FFF2-40B4-BE49-F238E27FC236}">
                <a16:creationId xmlns:a16="http://schemas.microsoft.com/office/drawing/2014/main" id="{6AE9E6B2-D843-4ECE-88EA-33BA6C84A5DD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3544888"/>
            <a:ext cx="396875" cy="133350"/>
            <a:chOff x="819" y="346"/>
            <a:chExt cx="250" cy="84"/>
          </a:xfrm>
        </p:grpSpPr>
        <p:sp>
          <p:nvSpPr>
            <p:cNvPr id="14518" name="WordArt 1206">
              <a:extLst>
                <a:ext uri="{FF2B5EF4-FFF2-40B4-BE49-F238E27FC236}">
                  <a16:creationId xmlns:a16="http://schemas.microsoft.com/office/drawing/2014/main" id="{CD82D1D2-6C22-4C0F-B590-3BA4B87E26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14519" name="WordArt 1207">
              <a:extLst>
                <a:ext uri="{FF2B5EF4-FFF2-40B4-BE49-F238E27FC236}">
                  <a16:creationId xmlns:a16="http://schemas.microsoft.com/office/drawing/2014/main" id="{7F342DC1-A629-42B5-8681-AC55F8D15F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6287D5D2-38AF-485F-9E17-9186B87C2121}"/>
              </a:ext>
            </a:extLst>
          </p:cNvPr>
          <p:cNvGrpSpPr>
            <a:grpSpLocks/>
          </p:cNvGrpSpPr>
          <p:nvPr/>
        </p:nvGrpSpPr>
        <p:grpSpPr bwMode="auto">
          <a:xfrm>
            <a:off x="2016125" y="7324725"/>
            <a:ext cx="530225" cy="133350"/>
            <a:chOff x="1273" y="490"/>
            <a:chExt cx="334" cy="84"/>
          </a:xfrm>
        </p:grpSpPr>
        <p:sp>
          <p:nvSpPr>
            <p:cNvPr id="14521" name="WordArt 1209">
              <a:extLst>
                <a:ext uri="{FF2B5EF4-FFF2-40B4-BE49-F238E27FC236}">
                  <a16:creationId xmlns:a16="http://schemas.microsoft.com/office/drawing/2014/main" id="{70B65696-ED89-4556-AF59-1681A34D76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14522" name="WordArt 1210">
              <a:extLst>
                <a:ext uri="{FF2B5EF4-FFF2-40B4-BE49-F238E27FC236}">
                  <a16:creationId xmlns:a16="http://schemas.microsoft.com/office/drawing/2014/main" id="{5134804E-B29F-48E5-80EA-BCA99E0011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14523" name="Group 1211">
            <a:extLst>
              <a:ext uri="{FF2B5EF4-FFF2-40B4-BE49-F238E27FC236}">
                <a16:creationId xmlns:a16="http://schemas.microsoft.com/office/drawing/2014/main" id="{4879D11C-BD62-409A-8DA1-3AD4193D8EDD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053263"/>
            <a:ext cx="396875" cy="133350"/>
            <a:chOff x="819" y="490"/>
            <a:chExt cx="250" cy="84"/>
          </a:xfrm>
        </p:grpSpPr>
        <p:sp>
          <p:nvSpPr>
            <p:cNvPr id="14524" name="WordArt 1212">
              <a:extLst>
                <a:ext uri="{FF2B5EF4-FFF2-40B4-BE49-F238E27FC236}">
                  <a16:creationId xmlns:a16="http://schemas.microsoft.com/office/drawing/2014/main" id="{EAA799F0-3369-4D34-AE26-F00161DD8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14525" name="WordArt 1213">
              <a:extLst>
                <a:ext uri="{FF2B5EF4-FFF2-40B4-BE49-F238E27FC236}">
                  <a16:creationId xmlns:a16="http://schemas.microsoft.com/office/drawing/2014/main" id="{E79E7544-2D7A-4DDE-B182-9A29C59E53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14526" name="Group 1214">
            <a:extLst>
              <a:ext uri="{FF2B5EF4-FFF2-40B4-BE49-F238E27FC236}">
                <a16:creationId xmlns:a16="http://schemas.microsoft.com/office/drawing/2014/main" id="{1E7C0EBD-06EC-4AD8-8D27-77F963A96DB9}"/>
              </a:ext>
            </a:extLst>
          </p:cNvPr>
          <p:cNvGrpSpPr>
            <a:grpSpLocks/>
          </p:cNvGrpSpPr>
          <p:nvPr/>
        </p:nvGrpSpPr>
        <p:grpSpPr bwMode="auto">
          <a:xfrm>
            <a:off x="7145338" y="4354513"/>
            <a:ext cx="530225" cy="133350"/>
            <a:chOff x="1266" y="686"/>
            <a:chExt cx="334" cy="84"/>
          </a:xfrm>
        </p:grpSpPr>
        <p:sp>
          <p:nvSpPr>
            <p:cNvPr id="14527" name="WordArt 1215">
              <a:extLst>
                <a:ext uri="{FF2B5EF4-FFF2-40B4-BE49-F238E27FC236}">
                  <a16:creationId xmlns:a16="http://schemas.microsoft.com/office/drawing/2014/main" id="{61500A57-4576-4432-AA6A-C8DB50466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14528" name="WordArt 1216">
              <a:extLst>
                <a:ext uri="{FF2B5EF4-FFF2-40B4-BE49-F238E27FC236}">
                  <a16:creationId xmlns:a16="http://schemas.microsoft.com/office/drawing/2014/main" id="{632A7653-8B9F-4A7F-A451-0F89C9D4BD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14529" name="Group 1217">
            <a:extLst>
              <a:ext uri="{FF2B5EF4-FFF2-40B4-BE49-F238E27FC236}">
                <a16:creationId xmlns:a16="http://schemas.microsoft.com/office/drawing/2014/main" id="{1F737C7A-9768-408C-8F65-6081E089920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73988"/>
            <a:ext cx="396875" cy="133350"/>
            <a:chOff x="955" y="2530"/>
            <a:chExt cx="250" cy="84"/>
          </a:xfrm>
        </p:grpSpPr>
        <p:sp>
          <p:nvSpPr>
            <p:cNvPr id="14530" name="WordArt 1218">
              <a:extLst>
                <a:ext uri="{FF2B5EF4-FFF2-40B4-BE49-F238E27FC236}">
                  <a16:creationId xmlns:a16="http://schemas.microsoft.com/office/drawing/2014/main" id="{0C207255-0CBE-44FA-9D10-BFBF477664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14531" name="WordArt 1219">
              <a:extLst>
                <a:ext uri="{FF2B5EF4-FFF2-40B4-BE49-F238E27FC236}">
                  <a16:creationId xmlns:a16="http://schemas.microsoft.com/office/drawing/2014/main" id="{90AF55FA-E562-4277-A136-A8D60032FB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14532" name="Group 1220">
            <a:extLst>
              <a:ext uri="{FF2B5EF4-FFF2-40B4-BE49-F238E27FC236}">
                <a16:creationId xmlns:a16="http://schemas.microsoft.com/office/drawing/2014/main" id="{CB9DF0DF-810B-4762-8FAA-2808ACB96F44}"/>
              </a:ext>
            </a:extLst>
          </p:cNvPr>
          <p:cNvGrpSpPr>
            <a:grpSpLocks/>
          </p:cNvGrpSpPr>
          <p:nvPr/>
        </p:nvGrpSpPr>
        <p:grpSpPr bwMode="auto">
          <a:xfrm>
            <a:off x="8405813" y="4175125"/>
            <a:ext cx="530225" cy="133350"/>
            <a:chOff x="1266" y="830"/>
            <a:chExt cx="334" cy="84"/>
          </a:xfrm>
        </p:grpSpPr>
        <p:sp>
          <p:nvSpPr>
            <p:cNvPr id="14533" name="WordArt 1221">
              <a:extLst>
                <a:ext uri="{FF2B5EF4-FFF2-40B4-BE49-F238E27FC236}">
                  <a16:creationId xmlns:a16="http://schemas.microsoft.com/office/drawing/2014/main" id="{1F578B1F-3278-471C-8CF5-64734D7579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14534" name="WordArt 1222">
              <a:extLst>
                <a:ext uri="{FF2B5EF4-FFF2-40B4-BE49-F238E27FC236}">
                  <a16:creationId xmlns:a16="http://schemas.microsoft.com/office/drawing/2014/main" id="{7574C625-58F6-4784-B709-F10B13EBB4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14538" name="Group 1226">
            <a:extLst>
              <a:ext uri="{FF2B5EF4-FFF2-40B4-BE49-F238E27FC236}">
                <a16:creationId xmlns:a16="http://schemas.microsoft.com/office/drawing/2014/main" id="{FA51FDF7-4560-4458-8DA2-0DA8776AE4FA}"/>
              </a:ext>
            </a:extLst>
          </p:cNvPr>
          <p:cNvGrpSpPr>
            <a:grpSpLocks/>
          </p:cNvGrpSpPr>
          <p:nvPr/>
        </p:nvGrpSpPr>
        <p:grpSpPr bwMode="auto">
          <a:xfrm>
            <a:off x="5165725" y="6334125"/>
            <a:ext cx="530225" cy="133350"/>
            <a:chOff x="1266" y="1026"/>
            <a:chExt cx="334" cy="84"/>
          </a:xfrm>
        </p:grpSpPr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D72E11C4-F631-4095-A999-4F09F13D54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14540" name="WordArt 1228">
              <a:extLst>
                <a:ext uri="{FF2B5EF4-FFF2-40B4-BE49-F238E27FC236}">
                  <a16:creationId xmlns:a16="http://schemas.microsoft.com/office/drawing/2014/main" id="{664E509F-4788-4451-9B9C-E4346BED9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14541" name="Group 1229">
            <a:extLst>
              <a:ext uri="{FF2B5EF4-FFF2-40B4-BE49-F238E27FC236}">
                <a16:creationId xmlns:a16="http://schemas.microsoft.com/office/drawing/2014/main" id="{190237D2-9E58-4416-8922-2D41EB866C04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5794375"/>
            <a:ext cx="396875" cy="133350"/>
            <a:chOff x="955" y="2870"/>
            <a:chExt cx="250" cy="84"/>
          </a:xfrm>
        </p:grpSpPr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FE762453-26F2-4A19-8554-29530D879A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14543" name="WordArt 1231">
              <a:extLst>
                <a:ext uri="{FF2B5EF4-FFF2-40B4-BE49-F238E27FC236}">
                  <a16:creationId xmlns:a16="http://schemas.microsoft.com/office/drawing/2014/main" id="{862957BF-FF28-4811-B6F7-43162087A5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14544" name="Group 1232">
            <a:extLst>
              <a:ext uri="{FF2B5EF4-FFF2-40B4-BE49-F238E27FC236}">
                <a16:creationId xmlns:a16="http://schemas.microsoft.com/office/drawing/2014/main" id="{5BC8C1A4-889A-450E-969A-F56E278BD9A5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7415213"/>
            <a:ext cx="396875" cy="133350"/>
            <a:chOff x="955" y="3014"/>
            <a:chExt cx="250" cy="84"/>
          </a:xfrm>
        </p:grpSpPr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D6EB80D2-9797-49F4-A812-C2C818905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14546" name="WordArt 1234">
              <a:extLst>
                <a:ext uri="{FF2B5EF4-FFF2-40B4-BE49-F238E27FC236}">
                  <a16:creationId xmlns:a16="http://schemas.microsoft.com/office/drawing/2014/main" id="{FDB381B6-D38D-4D3D-B056-CF9B7F43B8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14547" name="Group 1235">
            <a:extLst>
              <a:ext uri="{FF2B5EF4-FFF2-40B4-BE49-F238E27FC236}">
                <a16:creationId xmlns:a16="http://schemas.microsoft.com/office/drawing/2014/main" id="{11951153-C04E-4625-99D8-8BAB5FAB86EF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4713288"/>
            <a:ext cx="396875" cy="133350"/>
            <a:chOff x="365" y="346"/>
            <a:chExt cx="250" cy="84"/>
          </a:xfrm>
        </p:grpSpPr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625219EB-67D7-41B5-BFDB-161D9A699D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14549" name="WordArt 1237">
              <a:extLst>
                <a:ext uri="{FF2B5EF4-FFF2-40B4-BE49-F238E27FC236}">
                  <a16:creationId xmlns:a16="http://schemas.microsoft.com/office/drawing/2014/main" id="{185394F6-CD69-4F07-B52E-510774D6F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14550" name="Group 1238">
            <a:extLst>
              <a:ext uri="{FF2B5EF4-FFF2-40B4-BE49-F238E27FC236}">
                <a16:creationId xmlns:a16="http://schemas.microsoft.com/office/drawing/2014/main" id="{8BF2415B-12ED-4488-A54A-37BE303ED976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4713288"/>
            <a:ext cx="396875" cy="133350"/>
            <a:chOff x="365" y="490"/>
            <a:chExt cx="250" cy="84"/>
          </a:xfrm>
        </p:grpSpPr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5BD8E026-AB1A-4308-B447-C82950CCE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14552" name="WordArt 1240">
              <a:extLst>
                <a:ext uri="{FF2B5EF4-FFF2-40B4-BE49-F238E27FC236}">
                  <a16:creationId xmlns:a16="http://schemas.microsoft.com/office/drawing/2014/main" id="{96C64E0E-A05C-4EA6-9024-7B56218669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14553" name="Group 1241">
            <a:extLst>
              <a:ext uri="{FF2B5EF4-FFF2-40B4-BE49-F238E27FC236}">
                <a16:creationId xmlns:a16="http://schemas.microsoft.com/office/drawing/2014/main" id="{52ACF8FC-0D6C-4A6B-88F9-EB1DFD1EB99C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5794375"/>
            <a:ext cx="396875" cy="133350"/>
            <a:chOff x="358" y="686"/>
            <a:chExt cx="250" cy="84"/>
          </a:xfrm>
        </p:grpSpPr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7C9FD0E7-B81A-4BBD-977D-A49B9FE584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14555" name="WordArt 1243">
              <a:extLst>
                <a:ext uri="{FF2B5EF4-FFF2-40B4-BE49-F238E27FC236}">
                  <a16:creationId xmlns:a16="http://schemas.microsoft.com/office/drawing/2014/main" id="{F800A86C-6190-47C6-AA60-DC06E56359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14556" name="Group 1244">
            <a:extLst>
              <a:ext uri="{FF2B5EF4-FFF2-40B4-BE49-F238E27FC236}">
                <a16:creationId xmlns:a16="http://schemas.microsoft.com/office/drawing/2014/main" id="{11934E9B-3446-47D7-BD8E-705AA8EB754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4714875"/>
            <a:ext cx="396875" cy="133350"/>
            <a:chOff x="358" y="830"/>
            <a:chExt cx="250" cy="84"/>
          </a:xfrm>
        </p:grpSpPr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3BB19FB5-00A3-41EA-B4C3-ED222E68A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14558" name="WordArt 1246">
              <a:extLst>
                <a:ext uri="{FF2B5EF4-FFF2-40B4-BE49-F238E27FC236}">
                  <a16:creationId xmlns:a16="http://schemas.microsoft.com/office/drawing/2014/main" id="{AFBE82DB-91AD-4540-BBA2-1746F5F0C0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14559" name="Group 1247">
            <a:extLst>
              <a:ext uri="{FF2B5EF4-FFF2-40B4-BE49-F238E27FC236}">
                <a16:creationId xmlns:a16="http://schemas.microsoft.com/office/drawing/2014/main" id="{04FFEF9E-A2E6-46F5-A850-E293CADF9A25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6424613"/>
            <a:ext cx="396875" cy="133350"/>
            <a:chOff x="358" y="1170"/>
            <a:chExt cx="250" cy="84"/>
          </a:xfrm>
        </p:grpSpPr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2E9EC248-6721-4AD5-A933-03DDAF631D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14561" name="WordArt 1249">
              <a:extLst>
                <a:ext uri="{FF2B5EF4-FFF2-40B4-BE49-F238E27FC236}">
                  <a16:creationId xmlns:a16="http://schemas.microsoft.com/office/drawing/2014/main" id="{CEC79FD7-0F7E-4FF8-89BB-F93A393F7D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14562" name="Group 1250">
            <a:extLst>
              <a:ext uri="{FF2B5EF4-FFF2-40B4-BE49-F238E27FC236}">
                <a16:creationId xmlns:a16="http://schemas.microsoft.com/office/drawing/2014/main" id="{9FE29A16-0DC6-45AC-AE83-5E069177BE59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8404225"/>
            <a:ext cx="396875" cy="133350"/>
            <a:chOff x="955" y="3210"/>
            <a:chExt cx="250" cy="84"/>
          </a:xfrm>
        </p:grpSpPr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139CF4E3-B3B4-4B06-BB14-ABAF624B7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14564" name="WordArt 1252">
              <a:extLst>
                <a:ext uri="{FF2B5EF4-FFF2-40B4-BE49-F238E27FC236}">
                  <a16:creationId xmlns:a16="http://schemas.microsoft.com/office/drawing/2014/main" id="{13899118-011B-4E45-826E-D2AE2A43C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14565" name="Group 1253">
            <a:extLst>
              <a:ext uri="{FF2B5EF4-FFF2-40B4-BE49-F238E27FC236}">
                <a16:creationId xmlns:a16="http://schemas.microsoft.com/office/drawing/2014/main" id="{879E817F-4CCF-493B-9E3B-0A4CD2F33E98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9034463"/>
            <a:ext cx="396875" cy="133350"/>
            <a:chOff x="358" y="1366"/>
            <a:chExt cx="250" cy="84"/>
          </a:xfrm>
        </p:grpSpPr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AA565D49-4AC0-4F69-BBDB-BD7835B44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14567" name="WordArt 1255">
              <a:extLst>
                <a:ext uri="{FF2B5EF4-FFF2-40B4-BE49-F238E27FC236}">
                  <a16:creationId xmlns:a16="http://schemas.microsoft.com/office/drawing/2014/main" id="{A9F7EB96-12FC-415E-9577-EEA4568EA0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14568" name="Group 1256">
            <a:extLst>
              <a:ext uri="{FF2B5EF4-FFF2-40B4-BE49-F238E27FC236}">
                <a16:creationId xmlns:a16="http://schemas.microsoft.com/office/drawing/2014/main" id="{BD28A37B-442D-44F9-937C-55FDF2AAACB1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10563225"/>
            <a:ext cx="396875" cy="133350"/>
            <a:chOff x="358" y="1510"/>
            <a:chExt cx="250" cy="84"/>
          </a:xfrm>
        </p:grpSpPr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76FFF723-EDCE-4540-ACEF-168C2A1D5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14570" name="WordArt 1258">
              <a:extLst>
                <a:ext uri="{FF2B5EF4-FFF2-40B4-BE49-F238E27FC236}">
                  <a16:creationId xmlns:a16="http://schemas.microsoft.com/office/drawing/2014/main" id="{E45C360D-2B15-4D47-BCA4-8DBB8CEA2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  <p:grpSp>
        <p:nvGrpSpPr>
          <p:cNvPr id="14571" name="Group 1259">
            <a:extLst>
              <a:ext uri="{FF2B5EF4-FFF2-40B4-BE49-F238E27FC236}">
                <a16:creationId xmlns:a16="http://schemas.microsoft.com/office/drawing/2014/main" id="{658BA260-8EBF-4473-85F5-EBDF75F19594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232400"/>
            <a:ext cx="396875" cy="133350"/>
            <a:chOff x="358" y="1026"/>
            <a:chExt cx="250" cy="84"/>
          </a:xfrm>
        </p:grpSpPr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3FEFAED1-1B76-4F4D-AF9E-71950CF9A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14573" name="WordArt 1261">
              <a:extLst>
                <a:ext uri="{FF2B5EF4-FFF2-40B4-BE49-F238E27FC236}">
                  <a16:creationId xmlns:a16="http://schemas.microsoft.com/office/drawing/2014/main" id="{EEC9BD79-8592-4FD6-9828-5967C2BDC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14575" name="Group 1263">
            <a:extLst>
              <a:ext uri="{FF2B5EF4-FFF2-40B4-BE49-F238E27FC236}">
                <a16:creationId xmlns:a16="http://schemas.microsoft.com/office/drawing/2014/main" id="{18BF156E-3870-40EF-B077-B70F19248432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2103438"/>
            <a:ext cx="396875" cy="133350"/>
            <a:chOff x="955" y="2674"/>
            <a:chExt cx="250" cy="84"/>
          </a:xfrm>
        </p:grpSpPr>
        <p:sp>
          <p:nvSpPr>
            <p:cNvPr id="14576" name="WordArt 1264">
              <a:extLst>
                <a:ext uri="{FF2B5EF4-FFF2-40B4-BE49-F238E27FC236}">
                  <a16:creationId xmlns:a16="http://schemas.microsoft.com/office/drawing/2014/main" id="{5C1AA48D-2EF6-4D73-A341-59D113DB3A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CF6E6B8D-B9FE-41D8-8D4D-B1F5F3090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89C830B5-5FE6-4C54-A47B-2A8467FBAEF5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809750"/>
            <a:ext cx="9315450" cy="9317038"/>
            <a:chOff x="76" y="1140"/>
            <a:chExt cx="5868" cy="5869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BD5FE0AD-11CA-4729-B963-048654951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BAD3330C-8256-4E87-A2FE-57A7372C0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E9F2420B-1B17-4B88-A0EA-CFAB833DE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EE661D1F-7CF5-4136-8CAC-C20FB0374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A67D197D-4EE1-47F8-9586-D1CEFE7F3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1FDC5CB8-88C9-43AB-B5C3-070F5F901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3700B652-DF89-4FEC-A1A1-FE8359FF2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DB5C658E-C671-490D-9C6D-2E7415286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072EB9AA-4527-4C5A-B78B-A898329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B278D1E0-E063-470D-9B6E-D83FBA835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88F49467-AEAE-4C0E-AC93-1EADDDE80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F8914271-7FBF-497A-B504-70E529BDB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FBFD46D5-14B7-492C-ADDA-D5A478CD5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0665E8F7-9E92-4024-9E91-58BA19C5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E0094C78-7701-448A-A083-C034F4B2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78EBDCA4-C39C-4091-8945-6C814D552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F9320517-F698-4751-B2A4-74B1816DD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85FAACBA-12D4-48E1-914C-3BCB407B1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5CEEE3AF-3957-4311-8BDB-CE5E6A97A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D5D3FAE4-A67A-4C96-B758-953FD6BD1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990C8EC3-0755-4D79-B34C-C280866E1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AA8ECC5F-1000-4476-9CA0-A7BBD1662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9532E685-DE3E-4A4E-8E6A-AA5F79342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75D9A18F-2696-4B5E-9794-018B554B4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4BF9500F-D95B-4CE1-9BF0-5488126AA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7A967653-3C0E-4743-847E-C26CE6A9D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8E51570C-A02D-46FE-A2B5-CBEBE99AB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CE7A3F21-1309-49F1-B07C-138250C71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571C7531-855F-41AF-88F6-0BE033CF5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44768CA9-4E1B-4CA3-AD65-2D45386BB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7B0B432A-39D4-419C-A211-4B727328E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D09DA9AB-9CD7-4852-A9A8-C66F72692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8C4C9D4C-CE0B-4146-88D1-D1359652F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F4063CFF-45F2-4AB7-86C4-6F5B7ED12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FFE90520-9818-4AA7-AD04-F79652D5D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A1FED1E2-44CB-411F-98FB-241884CAD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5BA962B1-3FAD-46A8-9717-84B448DF6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992D9886-0A17-4DDF-A345-7C1C757AF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8812A4F8-6D2A-4064-8081-C273F977A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8" name="Group 44">
            <a:extLst>
              <a:ext uri="{FF2B5EF4-FFF2-40B4-BE49-F238E27FC236}">
                <a16:creationId xmlns:a16="http://schemas.microsoft.com/office/drawing/2014/main" id="{3EEFD9C0-C6A5-473B-818F-B1BBFB17378C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21549" name="WordArt 45">
              <a:extLst>
                <a:ext uri="{FF2B5EF4-FFF2-40B4-BE49-F238E27FC236}">
                  <a16:creationId xmlns:a16="http://schemas.microsoft.com/office/drawing/2014/main" id="{F1F5C789-B25A-48D4-AE1B-7EEBA2B93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474D59F2-3B51-40BD-827F-966F9A63B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21551" name="Group 47">
            <a:extLst>
              <a:ext uri="{FF2B5EF4-FFF2-40B4-BE49-F238E27FC236}">
                <a16:creationId xmlns:a16="http://schemas.microsoft.com/office/drawing/2014/main" id="{78720D0F-204C-40EA-8336-E741D710E506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21552" name="WordArt 48">
              <a:extLst>
                <a:ext uri="{FF2B5EF4-FFF2-40B4-BE49-F238E27FC236}">
                  <a16:creationId xmlns:a16="http://schemas.microsoft.com/office/drawing/2014/main" id="{38C7877D-D764-4D83-BBD7-BF387E09C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53661D5C-D825-43DE-9A4C-44308CCC6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21554" name="Group 50">
            <a:extLst>
              <a:ext uri="{FF2B5EF4-FFF2-40B4-BE49-F238E27FC236}">
                <a16:creationId xmlns:a16="http://schemas.microsoft.com/office/drawing/2014/main" id="{375443C7-23F9-4BC6-8A58-575C6CB3F534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21555" name="WordArt 51">
              <a:extLst>
                <a:ext uri="{FF2B5EF4-FFF2-40B4-BE49-F238E27FC236}">
                  <a16:creationId xmlns:a16="http://schemas.microsoft.com/office/drawing/2014/main" id="{BBA02491-93E9-421F-9063-854CCCFC05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053106DE-964F-4218-93FF-BC8DB111CD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024B7DD5-D9CF-4D4A-8B2C-5A865BC57FC5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21558" name="WordArt 54">
              <a:extLst>
                <a:ext uri="{FF2B5EF4-FFF2-40B4-BE49-F238E27FC236}">
                  <a16:creationId xmlns:a16="http://schemas.microsoft.com/office/drawing/2014/main" id="{35E44868-2C63-4B25-B510-680CFC91D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50C50E43-74AD-43AF-B852-5653714F57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21560" name="Group 56">
            <a:extLst>
              <a:ext uri="{FF2B5EF4-FFF2-40B4-BE49-F238E27FC236}">
                <a16:creationId xmlns:a16="http://schemas.microsoft.com/office/drawing/2014/main" id="{31482DBC-7EBE-498E-AFA9-373E9082D5FC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21561" name="WordArt 57">
              <a:extLst>
                <a:ext uri="{FF2B5EF4-FFF2-40B4-BE49-F238E27FC236}">
                  <a16:creationId xmlns:a16="http://schemas.microsoft.com/office/drawing/2014/main" id="{DB2FF6E3-281D-4589-89C6-73D49B7F36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F413C9E2-E564-41F4-8B91-00C77334A2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BA28DE6B-EEAB-4429-9E64-520E4D6EC1E3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21564" name="WordArt 60">
              <a:extLst>
                <a:ext uri="{FF2B5EF4-FFF2-40B4-BE49-F238E27FC236}">
                  <a16:creationId xmlns:a16="http://schemas.microsoft.com/office/drawing/2014/main" id="{5AA66566-F446-45DB-9155-604052E1B3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325E1318-D75A-456F-9912-AB509A1970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C311E35C-D9AA-4C96-8411-2DEAB34340EB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21567" name="WordArt 63">
              <a:extLst>
                <a:ext uri="{FF2B5EF4-FFF2-40B4-BE49-F238E27FC236}">
                  <a16:creationId xmlns:a16="http://schemas.microsoft.com/office/drawing/2014/main" id="{F61BE416-B81A-43BF-AC1A-C7106C3B4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01DB2EDC-B0CA-4D86-8564-3EEB396638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F24F490B-E4DD-4448-BBE0-5E74AE9151D4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21570" name="WordArt 66">
              <a:extLst>
                <a:ext uri="{FF2B5EF4-FFF2-40B4-BE49-F238E27FC236}">
                  <a16:creationId xmlns:a16="http://schemas.microsoft.com/office/drawing/2014/main" id="{3F400535-AAEB-4987-A520-E213BF4D33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63114A25-2E4A-44F5-9345-9F48E7F65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D6C78B1C-29B6-48C1-B455-A206DB022F25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E6909516-9281-4F2D-A8F6-FE9BFDED0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B8EE50ED-3A1B-4B93-B288-625863CE2E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21575" name="Group 71">
            <a:extLst>
              <a:ext uri="{FF2B5EF4-FFF2-40B4-BE49-F238E27FC236}">
                <a16:creationId xmlns:a16="http://schemas.microsoft.com/office/drawing/2014/main" id="{200EF6B6-391F-49F4-8ECF-6C767F1FFE01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A22D4601-3997-4BA0-A5CE-06C2FC55D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362A2999-3406-48F1-9E10-830C789D0E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21578" name="Group 74">
            <a:extLst>
              <a:ext uri="{FF2B5EF4-FFF2-40B4-BE49-F238E27FC236}">
                <a16:creationId xmlns:a16="http://schemas.microsoft.com/office/drawing/2014/main" id="{52C08F7B-4DE8-4976-8827-D1AF3D173964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6DAC4177-68DB-4456-BAC0-E73B719AB0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23C6FAF2-839F-4CDE-91F6-73ECE01404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21581" name="Group 77">
            <a:extLst>
              <a:ext uri="{FF2B5EF4-FFF2-40B4-BE49-F238E27FC236}">
                <a16:creationId xmlns:a16="http://schemas.microsoft.com/office/drawing/2014/main" id="{122AAD05-18C1-4113-AB1A-CF099A951974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FED9FA15-8BBE-4649-B026-BAF64BA91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90891AC4-CC97-41D6-9110-2C7B8319C8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E52B63C0-8A21-4E08-8163-3FF6700373F3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C34B6FE5-5870-41FA-B97C-BBB930106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AA42F3F5-3102-4727-ABB5-8C88A6BB4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CD489318-07D1-44BC-921E-200CC9767ED3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C0CA63FF-E099-47BA-BF39-84DDDDC0F2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FC06BFF6-5813-47EE-81B6-A5EEF4A4FF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EAB7A56C-4A3E-42C1-AFC6-2995E9700AE3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4C6F85D5-9141-49B9-854A-D04C6EAFFD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912118FB-42BF-4D19-8C62-ED321B9C22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4D754129-9812-459B-925F-A05D262E72ED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5AC8DFF4-83E3-4E10-8872-9068D6519D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43D100A1-7202-40C2-A4B1-B2A9D8C5F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21596" name="Group 92">
            <a:extLst>
              <a:ext uri="{FF2B5EF4-FFF2-40B4-BE49-F238E27FC236}">
                <a16:creationId xmlns:a16="http://schemas.microsoft.com/office/drawing/2014/main" id="{872972CF-E061-44C6-89E3-EFAD89EAA819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505FA17B-565E-4DF6-9AEA-57E1EFCF9D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5B4F9F42-0E2E-4BAF-AA25-68634706B2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700B996C-B794-4632-81AF-7ABCA027AC71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8C0F0FB1-D69B-4C4E-95E5-47DB4BA4E5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1E9A2E6E-19DD-4B8F-912D-E3A40399D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16F12634-71A0-4B35-8151-779408FA45EA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0A8DC62C-719A-4502-B1F7-A3DDA1D8FA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372AD02B-91C5-4B8E-AA1A-5147431B05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DE62BC39-CC0B-4EAD-BF77-E91916DB9B4B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38D096BF-109B-4EA1-B707-120A59CBEA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9B9D06FE-D7E4-4FF2-9B99-CBDE7FFC3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6B538A4D-7453-4165-A1F3-739E1ADACC06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1809750"/>
            <a:ext cx="9359900" cy="9361488"/>
            <a:chOff x="76" y="1140"/>
            <a:chExt cx="5896" cy="5897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60BA56D4-11A8-4BC6-880F-C44B4A9DD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295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170 w 340"/>
                <a:gd name="T3" fmla="*/ 737 h 737"/>
                <a:gd name="T4" fmla="*/ 170 w 340"/>
                <a:gd name="T5" fmla="*/ 680 h 737"/>
                <a:gd name="T6" fmla="*/ 284 w 340"/>
                <a:gd name="T7" fmla="*/ 680 h 737"/>
                <a:gd name="T8" fmla="*/ 284 w 340"/>
                <a:gd name="T9" fmla="*/ 624 h 737"/>
                <a:gd name="T10" fmla="*/ 340 w 340"/>
                <a:gd name="T11" fmla="*/ 624 h 737"/>
                <a:gd name="T12" fmla="*/ 340 w 340"/>
                <a:gd name="T13" fmla="*/ 510 h 737"/>
                <a:gd name="T14" fmla="*/ 284 w 340"/>
                <a:gd name="T15" fmla="*/ 510 h 737"/>
                <a:gd name="T16" fmla="*/ 284 w 340"/>
                <a:gd name="T17" fmla="*/ 227 h 737"/>
                <a:gd name="T18" fmla="*/ 227 w 340"/>
                <a:gd name="T19" fmla="*/ 227 h 737"/>
                <a:gd name="T20" fmla="*/ 227 w 340"/>
                <a:gd name="T21" fmla="*/ 113 h 737"/>
                <a:gd name="T22" fmla="*/ 170 w 340"/>
                <a:gd name="T23" fmla="*/ 113 h 737"/>
                <a:gd name="T24" fmla="*/ 170 w 340"/>
                <a:gd name="T25" fmla="*/ 0 h 737"/>
                <a:gd name="T26" fmla="*/ 113 w 340"/>
                <a:gd name="T27" fmla="*/ 0 h 737"/>
                <a:gd name="T28" fmla="*/ 113 w 340"/>
                <a:gd name="T29" fmla="*/ 57 h 737"/>
                <a:gd name="T30" fmla="*/ 57 w 340"/>
                <a:gd name="T31" fmla="*/ 57 h 737"/>
                <a:gd name="T32" fmla="*/ 57 w 340"/>
                <a:gd name="T33" fmla="*/ 113 h 737"/>
                <a:gd name="T34" fmla="*/ 0 w 340"/>
                <a:gd name="T35" fmla="*/ 113 h 737"/>
                <a:gd name="T36" fmla="*/ 0 w 340"/>
                <a:gd name="T37" fmla="*/ 283 h 737"/>
                <a:gd name="T38" fmla="*/ 57 w 340"/>
                <a:gd name="T39" fmla="*/ 283 h 737"/>
                <a:gd name="T40" fmla="*/ 57 w 340"/>
                <a:gd name="T41" fmla="*/ 340 h 737"/>
                <a:gd name="T42" fmla="*/ 113 w 340"/>
                <a:gd name="T43" fmla="*/ 340 h 737"/>
                <a:gd name="T44" fmla="*/ 113 w 340"/>
                <a:gd name="T45" fmla="*/ 510 h 737"/>
                <a:gd name="T46" fmla="*/ 57 w 340"/>
                <a:gd name="T47" fmla="*/ 510 h 737"/>
                <a:gd name="T48" fmla="*/ 57 w 340"/>
                <a:gd name="T49" fmla="*/ 624 h 737"/>
                <a:gd name="T50" fmla="*/ 0 w 340"/>
                <a:gd name="T51" fmla="*/ 624 h 737"/>
                <a:gd name="T52" fmla="*/ 0 w 340"/>
                <a:gd name="T53" fmla="*/ 680 h 737"/>
                <a:gd name="T54" fmla="*/ 57 w 340"/>
                <a:gd name="T55" fmla="*/ 680 h 737"/>
                <a:gd name="T56" fmla="*/ 57 w 340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170" y="737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A2474202-F45C-46E3-B767-C61D0F5D7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181"/>
              <a:ext cx="340" cy="171"/>
            </a:xfrm>
            <a:custGeom>
              <a:avLst/>
              <a:gdLst>
                <a:gd name="T0" fmla="*/ 340 w 340"/>
                <a:gd name="T1" fmla="*/ 114 h 171"/>
                <a:gd name="T2" fmla="*/ 227 w 340"/>
                <a:gd name="T3" fmla="*/ 114 h 171"/>
                <a:gd name="T4" fmla="*/ 227 w 340"/>
                <a:gd name="T5" fmla="*/ 171 h 171"/>
                <a:gd name="T6" fmla="*/ 57 w 340"/>
                <a:gd name="T7" fmla="*/ 171 h 171"/>
                <a:gd name="T8" fmla="*/ 57 w 340"/>
                <a:gd name="T9" fmla="*/ 114 h 171"/>
                <a:gd name="T10" fmla="*/ 0 w 340"/>
                <a:gd name="T11" fmla="*/ 114 h 171"/>
                <a:gd name="T12" fmla="*/ 0 w 340"/>
                <a:gd name="T13" fmla="*/ 57 h 171"/>
                <a:gd name="T14" fmla="*/ 0 w 340"/>
                <a:gd name="T15" fmla="*/ 0 h 171"/>
                <a:gd name="T16" fmla="*/ 170 w 340"/>
                <a:gd name="T17" fmla="*/ 0 h 171"/>
                <a:gd name="T18" fmla="*/ 170 w 340"/>
                <a:gd name="T19" fmla="*/ 57 h 171"/>
                <a:gd name="T20" fmla="*/ 340 w 340"/>
                <a:gd name="T21" fmla="*/ 57 h 171"/>
                <a:gd name="T22" fmla="*/ 340 w 340"/>
                <a:gd name="T23" fmla="*/ 11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1">
                  <a:moveTo>
                    <a:pt x="340" y="114"/>
                  </a:move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E2A3AE9E-2E55-43C4-9596-B9D4A9B4A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50" cy="794"/>
            </a:xfrm>
            <a:custGeom>
              <a:avLst/>
              <a:gdLst>
                <a:gd name="T0" fmla="*/ 850 w 850"/>
                <a:gd name="T1" fmla="*/ 0 h 794"/>
                <a:gd name="T2" fmla="*/ 737 w 850"/>
                <a:gd name="T3" fmla="*/ 0 h 794"/>
                <a:gd name="T4" fmla="*/ 737 w 850"/>
                <a:gd name="T5" fmla="*/ 57 h 794"/>
                <a:gd name="T6" fmla="*/ 567 w 850"/>
                <a:gd name="T7" fmla="*/ 57 h 794"/>
                <a:gd name="T8" fmla="*/ 567 w 850"/>
                <a:gd name="T9" fmla="*/ 113 h 794"/>
                <a:gd name="T10" fmla="*/ 510 w 850"/>
                <a:gd name="T11" fmla="*/ 113 h 794"/>
                <a:gd name="T12" fmla="*/ 510 w 850"/>
                <a:gd name="T13" fmla="*/ 170 h 794"/>
                <a:gd name="T14" fmla="*/ 454 w 850"/>
                <a:gd name="T15" fmla="*/ 170 h 794"/>
                <a:gd name="T16" fmla="*/ 454 w 850"/>
                <a:gd name="T17" fmla="*/ 340 h 794"/>
                <a:gd name="T18" fmla="*/ 397 w 850"/>
                <a:gd name="T19" fmla="*/ 340 h 794"/>
                <a:gd name="T20" fmla="*/ 397 w 850"/>
                <a:gd name="T21" fmla="*/ 397 h 794"/>
                <a:gd name="T22" fmla="*/ 340 w 850"/>
                <a:gd name="T23" fmla="*/ 397 h 794"/>
                <a:gd name="T24" fmla="*/ 283 w 850"/>
                <a:gd name="T25" fmla="*/ 397 h 794"/>
                <a:gd name="T26" fmla="*/ 283 w 850"/>
                <a:gd name="T27" fmla="*/ 453 h 794"/>
                <a:gd name="T28" fmla="*/ 227 w 850"/>
                <a:gd name="T29" fmla="*/ 453 h 794"/>
                <a:gd name="T30" fmla="*/ 227 w 850"/>
                <a:gd name="T31" fmla="*/ 510 h 794"/>
                <a:gd name="T32" fmla="*/ 170 w 850"/>
                <a:gd name="T33" fmla="*/ 510 h 794"/>
                <a:gd name="T34" fmla="*/ 170 w 850"/>
                <a:gd name="T35" fmla="*/ 567 h 794"/>
                <a:gd name="T36" fmla="*/ 57 w 850"/>
                <a:gd name="T37" fmla="*/ 567 h 794"/>
                <a:gd name="T38" fmla="*/ 57 w 850"/>
                <a:gd name="T39" fmla="*/ 624 h 794"/>
                <a:gd name="T40" fmla="*/ 0 w 850"/>
                <a:gd name="T41" fmla="*/ 624 h 794"/>
                <a:gd name="T42" fmla="*/ 0 w 850"/>
                <a:gd name="T43" fmla="*/ 737 h 794"/>
                <a:gd name="T44" fmla="*/ 57 w 850"/>
                <a:gd name="T45" fmla="*/ 737 h 794"/>
                <a:gd name="T46" fmla="*/ 57 w 850"/>
                <a:gd name="T47" fmla="*/ 794 h 794"/>
                <a:gd name="T48" fmla="*/ 113 w 850"/>
                <a:gd name="T49" fmla="*/ 794 h 794"/>
                <a:gd name="T50" fmla="*/ 113 w 850"/>
                <a:gd name="T51" fmla="*/ 737 h 794"/>
                <a:gd name="T52" fmla="*/ 170 w 850"/>
                <a:gd name="T53" fmla="*/ 737 h 794"/>
                <a:gd name="T54" fmla="*/ 170 w 850"/>
                <a:gd name="T55" fmla="*/ 680 h 794"/>
                <a:gd name="T56" fmla="*/ 283 w 850"/>
                <a:gd name="T57" fmla="*/ 680 h 794"/>
                <a:gd name="T58" fmla="*/ 283 w 850"/>
                <a:gd name="T59" fmla="*/ 567 h 794"/>
                <a:gd name="T60" fmla="*/ 397 w 850"/>
                <a:gd name="T61" fmla="*/ 567 h 794"/>
                <a:gd name="T62" fmla="*/ 397 w 850"/>
                <a:gd name="T63" fmla="*/ 680 h 794"/>
                <a:gd name="T64" fmla="*/ 454 w 850"/>
                <a:gd name="T65" fmla="*/ 680 h 794"/>
                <a:gd name="T66" fmla="*/ 454 w 850"/>
                <a:gd name="T67" fmla="*/ 737 h 794"/>
                <a:gd name="T68" fmla="*/ 680 w 850"/>
                <a:gd name="T69" fmla="*/ 737 h 794"/>
                <a:gd name="T70" fmla="*/ 680 w 850"/>
                <a:gd name="T71" fmla="*/ 680 h 794"/>
                <a:gd name="T72" fmla="*/ 737 w 850"/>
                <a:gd name="T73" fmla="*/ 680 h 794"/>
                <a:gd name="T74" fmla="*/ 737 w 850"/>
                <a:gd name="T75" fmla="*/ 624 h 794"/>
                <a:gd name="T76" fmla="*/ 794 w 850"/>
                <a:gd name="T77" fmla="*/ 624 h 794"/>
                <a:gd name="T78" fmla="*/ 794 w 850"/>
                <a:gd name="T79" fmla="*/ 510 h 794"/>
                <a:gd name="T80" fmla="*/ 850 w 850"/>
                <a:gd name="T81" fmla="*/ 510 h 794"/>
                <a:gd name="T82" fmla="*/ 850 w 850"/>
                <a:gd name="T83" fmla="*/ 340 h 794"/>
                <a:gd name="T84" fmla="*/ 794 w 850"/>
                <a:gd name="T85" fmla="*/ 340 h 794"/>
                <a:gd name="T86" fmla="*/ 794 w 850"/>
                <a:gd name="T87" fmla="*/ 283 h 794"/>
                <a:gd name="T88" fmla="*/ 737 w 850"/>
                <a:gd name="T89" fmla="*/ 283 h 794"/>
                <a:gd name="T90" fmla="*/ 737 w 850"/>
                <a:gd name="T91" fmla="*/ 170 h 794"/>
                <a:gd name="T92" fmla="*/ 737 w 850"/>
                <a:gd name="T93" fmla="*/ 113 h 794"/>
                <a:gd name="T94" fmla="*/ 794 w 850"/>
                <a:gd name="T95" fmla="*/ 113 h 794"/>
                <a:gd name="T96" fmla="*/ 794 w 850"/>
                <a:gd name="T97" fmla="*/ 57 h 794"/>
                <a:gd name="T98" fmla="*/ 850 w 850"/>
                <a:gd name="T99" fmla="*/ 57 h 794"/>
                <a:gd name="T100" fmla="*/ 850 w 850"/>
                <a:gd name="T10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0" h="794">
                  <a:moveTo>
                    <a:pt x="850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FF82A420-6DEF-4167-BC05-E9994F838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34" cy="680"/>
            </a:xfrm>
            <a:custGeom>
              <a:avLst/>
              <a:gdLst>
                <a:gd name="T0" fmla="*/ 0 w 1134"/>
                <a:gd name="T1" fmla="*/ 113 h 680"/>
                <a:gd name="T2" fmla="*/ 56 w 1134"/>
                <a:gd name="T3" fmla="*/ 113 h 680"/>
                <a:gd name="T4" fmla="*/ 56 w 1134"/>
                <a:gd name="T5" fmla="*/ 0 h 680"/>
                <a:gd name="T6" fmla="*/ 170 w 1134"/>
                <a:gd name="T7" fmla="*/ 0 h 680"/>
                <a:gd name="T8" fmla="*/ 170 w 1134"/>
                <a:gd name="T9" fmla="*/ 113 h 680"/>
                <a:gd name="T10" fmla="*/ 227 w 1134"/>
                <a:gd name="T11" fmla="*/ 113 h 680"/>
                <a:gd name="T12" fmla="*/ 227 w 1134"/>
                <a:gd name="T13" fmla="*/ 170 h 680"/>
                <a:gd name="T14" fmla="*/ 453 w 1134"/>
                <a:gd name="T15" fmla="*/ 170 h 680"/>
                <a:gd name="T16" fmla="*/ 453 w 1134"/>
                <a:gd name="T17" fmla="*/ 113 h 680"/>
                <a:gd name="T18" fmla="*/ 567 w 1134"/>
                <a:gd name="T19" fmla="*/ 113 h 680"/>
                <a:gd name="T20" fmla="*/ 567 w 1134"/>
                <a:gd name="T21" fmla="*/ 170 h 680"/>
                <a:gd name="T22" fmla="*/ 680 w 1134"/>
                <a:gd name="T23" fmla="*/ 170 h 680"/>
                <a:gd name="T24" fmla="*/ 680 w 1134"/>
                <a:gd name="T25" fmla="*/ 113 h 680"/>
                <a:gd name="T26" fmla="*/ 794 w 1134"/>
                <a:gd name="T27" fmla="*/ 113 h 680"/>
                <a:gd name="T28" fmla="*/ 794 w 1134"/>
                <a:gd name="T29" fmla="*/ 57 h 680"/>
                <a:gd name="T30" fmla="*/ 907 w 1134"/>
                <a:gd name="T31" fmla="*/ 57 h 680"/>
                <a:gd name="T32" fmla="*/ 907 w 1134"/>
                <a:gd name="T33" fmla="*/ 170 h 680"/>
                <a:gd name="T34" fmla="*/ 850 w 1134"/>
                <a:gd name="T35" fmla="*/ 170 h 680"/>
                <a:gd name="T36" fmla="*/ 850 w 1134"/>
                <a:gd name="T37" fmla="*/ 283 h 680"/>
                <a:gd name="T38" fmla="*/ 1077 w 1134"/>
                <a:gd name="T39" fmla="*/ 283 h 680"/>
                <a:gd name="T40" fmla="*/ 1077 w 1134"/>
                <a:gd name="T41" fmla="*/ 340 h 680"/>
                <a:gd name="T42" fmla="*/ 1134 w 1134"/>
                <a:gd name="T43" fmla="*/ 340 h 680"/>
                <a:gd name="T44" fmla="*/ 1134 w 1134"/>
                <a:gd name="T45" fmla="*/ 510 h 680"/>
                <a:gd name="T46" fmla="*/ 1077 w 1134"/>
                <a:gd name="T47" fmla="*/ 510 h 680"/>
                <a:gd name="T48" fmla="*/ 1077 w 1134"/>
                <a:gd name="T49" fmla="*/ 624 h 680"/>
                <a:gd name="T50" fmla="*/ 850 w 1134"/>
                <a:gd name="T51" fmla="*/ 624 h 680"/>
                <a:gd name="T52" fmla="*/ 850 w 1134"/>
                <a:gd name="T53" fmla="*/ 510 h 680"/>
                <a:gd name="T54" fmla="*/ 794 w 1134"/>
                <a:gd name="T55" fmla="*/ 510 h 680"/>
                <a:gd name="T56" fmla="*/ 794 w 1134"/>
                <a:gd name="T57" fmla="*/ 454 h 680"/>
                <a:gd name="T58" fmla="*/ 680 w 1134"/>
                <a:gd name="T59" fmla="*/ 454 h 680"/>
                <a:gd name="T60" fmla="*/ 680 w 1134"/>
                <a:gd name="T61" fmla="*/ 510 h 680"/>
                <a:gd name="T62" fmla="*/ 623 w 1134"/>
                <a:gd name="T63" fmla="*/ 510 h 680"/>
                <a:gd name="T64" fmla="*/ 623 w 1134"/>
                <a:gd name="T65" fmla="*/ 454 h 680"/>
                <a:gd name="T66" fmla="*/ 567 w 1134"/>
                <a:gd name="T67" fmla="*/ 454 h 680"/>
                <a:gd name="T68" fmla="*/ 567 w 1134"/>
                <a:gd name="T69" fmla="*/ 510 h 680"/>
                <a:gd name="T70" fmla="*/ 510 w 1134"/>
                <a:gd name="T71" fmla="*/ 510 h 680"/>
                <a:gd name="T72" fmla="*/ 510 w 1134"/>
                <a:gd name="T73" fmla="*/ 567 h 680"/>
                <a:gd name="T74" fmla="*/ 397 w 1134"/>
                <a:gd name="T75" fmla="*/ 567 h 680"/>
                <a:gd name="T76" fmla="*/ 397 w 1134"/>
                <a:gd name="T77" fmla="*/ 624 h 680"/>
                <a:gd name="T78" fmla="*/ 283 w 1134"/>
                <a:gd name="T79" fmla="*/ 624 h 680"/>
                <a:gd name="T80" fmla="*/ 283 w 1134"/>
                <a:gd name="T81" fmla="*/ 680 h 680"/>
                <a:gd name="T82" fmla="*/ 227 w 1134"/>
                <a:gd name="T83" fmla="*/ 680 h 680"/>
                <a:gd name="T84" fmla="*/ 227 w 1134"/>
                <a:gd name="T85" fmla="*/ 624 h 680"/>
                <a:gd name="T86" fmla="*/ 170 w 1134"/>
                <a:gd name="T87" fmla="*/ 624 h 680"/>
                <a:gd name="T88" fmla="*/ 170 w 1134"/>
                <a:gd name="T89" fmla="*/ 567 h 680"/>
                <a:gd name="T90" fmla="*/ 113 w 1134"/>
                <a:gd name="T91" fmla="*/ 567 h 680"/>
                <a:gd name="T92" fmla="*/ 113 w 1134"/>
                <a:gd name="T93" fmla="*/ 227 h 680"/>
                <a:gd name="T94" fmla="*/ 56 w 1134"/>
                <a:gd name="T95" fmla="*/ 227 h 680"/>
                <a:gd name="T96" fmla="*/ 56 w 1134"/>
                <a:gd name="T97" fmla="*/ 170 h 680"/>
                <a:gd name="T98" fmla="*/ 0 w 1134"/>
                <a:gd name="T99" fmla="*/ 170 h 680"/>
                <a:gd name="T100" fmla="*/ 0 w 1134"/>
                <a:gd name="T10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680">
                  <a:moveTo>
                    <a:pt x="0" y="113"/>
                  </a:move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907" y="5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624"/>
                  </a:lnTo>
                  <a:lnTo>
                    <a:pt x="850" y="62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E0963F12-34EB-4AFE-B878-E8097B88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352"/>
              <a:ext cx="1190" cy="1304"/>
            </a:xfrm>
            <a:custGeom>
              <a:avLst/>
              <a:gdLst>
                <a:gd name="T0" fmla="*/ 226 w 1190"/>
                <a:gd name="T1" fmla="*/ 1247 h 1304"/>
                <a:gd name="T2" fmla="*/ 226 w 1190"/>
                <a:gd name="T3" fmla="*/ 1134 h 1304"/>
                <a:gd name="T4" fmla="*/ 283 w 1190"/>
                <a:gd name="T5" fmla="*/ 1134 h 1304"/>
                <a:gd name="T6" fmla="*/ 283 w 1190"/>
                <a:gd name="T7" fmla="*/ 1020 h 1304"/>
                <a:gd name="T8" fmla="*/ 340 w 1190"/>
                <a:gd name="T9" fmla="*/ 1020 h 1304"/>
                <a:gd name="T10" fmla="*/ 340 w 1190"/>
                <a:gd name="T11" fmla="*/ 850 h 1304"/>
                <a:gd name="T12" fmla="*/ 283 w 1190"/>
                <a:gd name="T13" fmla="*/ 850 h 1304"/>
                <a:gd name="T14" fmla="*/ 283 w 1190"/>
                <a:gd name="T15" fmla="*/ 793 h 1304"/>
                <a:gd name="T16" fmla="*/ 56 w 1190"/>
                <a:gd name="T17" fmla="*/ 793 h 1304"/>
                <a:gd name="T18" fmla="*/ 56 w 1190"/>
                <a:gd name="T19" fmla="*/ 680 h 1304"/>
                <a:gd name="T20" fmla="*/ 113 w 1190"/>
                <a:gd name="T21" fmla="*/ 680 h 1304"/>
                <a:gd name="T22" fmla="*/ 113 w 1190"/>
                <a:gd name="T23" fmla="*/ 567 h 1304"/>
                <a:gd name="T24" fmla="*/ 56 w 1190"/>
                <a:gd name="T25" fmla="*/ 567 h 1304"/>
                <a:gd name="T26" fmla="*/ 56 w 1190"/>
                <a:gd name="T27" fmla="*/ 453 h 1304"/>
                <a:gd name="T28" fmla="*/ 0 w 1190"/>
                <a:gd name="T29" fmla="*/ 453 h 1304"/>
                <a:gd name="T30" fmla="*/ 0 w 1190"/>
                <a:gd name="T31" fmla="*/ 340 h 1304"/>
                <a:gd name="T32" fmla="*/ 113 w 1190"/>
                <a:gd name="T33" fmla="*/ 340 h 1304"/>
                <a:gd name="T34" fmla="*/ 113 w 1190"/>
                <a:gd name="T35" fmla="*/ 283 h 1304"/>
                <a:gd name="T36" fmla="*/ 170 w 1190"/>
                <a:gd name="T37" fmla="*/ 283 h 1304"/>
                <a:gd name="T38" fmla="*/ 170 w 1190"/>
                <a:gd name="T39" fmla="*/ 226 h 1304"/>
                <a:gd name="T40" fmla="*/ 283 w 1190"/>
                <a:gd name="T41" fmla="*/ 226 h 1304"/>
                <a:gd name="T42" fmla="*/ 283 w 1190"/>
                <a:gd name="T43" fmla="*/ 170 h 1304"/>
                <a:gd name="T44" fmla="*/ 453 w 1190"/>
                <a:gd name="T45" fmla="*/ 170 h 1304"/>
                <a:gd name="T46" fmla="*/ 453 w 1190"/>
                <a:gd name="T47" fmla="*/ 113 h 1304"/>
                <a:gd name="T48" fmla="*/ 567 w 1190"/>
                <a:gd name="T49" fmla="*/ 113 h 1304"/>
                <a:gd name="T50" fmla="*/ 567 w 1190"/>
                <a:gd name="T51" fmla="*/ 56 h 1304"/>
                <a:gd name="T52" fmla="*/ 964 w 1190"/>
                <a:gd name="T53" fmla="*/ 56 h 1304"/>
                <a:gd name="T54" fmla="*/ 964 w 1190"/>
                <a:gd name="T55" fmla="*/ 0 h 1304"/>
                <a:gd name="T56" fmla="*/ 1077 w 1190"/>
                <a:gd name="T57" fmla="*/ 0 h 1304"/>
                <a:gd name="T58" fmla="*/ 1077 w 1190"/>
                <a:gd name="T59" fmla="*/ 56 h 1304"/>
                <a:gd name="T60" fmla="*/ 1190 w 1190"/>
                <a:gd name="T61" fmla="*/ 56 h 1304"/>
                <a:gd name="T62" fmla="*/ 1190 w 1190"/>
                <a:gd name="T63" fmla="*/ 226 h 1304"/>
                <a:gd name="T64" fmla="*/ 1077 w 1190"/>
                <a:gd name="T65" fmla="*/ 226 h 1304"/>
                <a:gd name="T66" fmla="*/ 1077 w 1190"/>
                <a:gd name="T67" fmla="*/ 340 h 1304"/>
                <a:gd name="T68" fmla="*/ 1020 w 1190"/>
                <a:gd name="T69" fmla="*/ 340 h 1304"/>
                <a:gd name="T70" fmla="*/ 1020 w 1190"/>
                <a:gd name="T71" fmla="*/ 510 h 1304"/>
                <a:gd name="T72" fmla="*/ 850 w 1190"/>
                <a:gd name="T73" fmla="*/ 510 h 1304"/>
                <a:gd name="T74" fmla="*/ 850 w 1190"/>
                <a:gd name="T75" fmla="*/ 793 h 1304"/>
                <a:gd name="T76" fmla="*/ 793 w 1190"/>
                <a:gd name="T77" fmla="*/ 793 h 1304"/>
                <a:gd name="T78" fmla="*/ 793 w 1190"/>
                <a:gd name="T79" fmla="*/ 1020 h 1304"/>
                <a:gd name="T80" fmla="*/ 737 w 1190"/>
                <a:gd name="T81" fmla="*/ 1020 h 1304"/>
                <a:gd name="T82" fmla="*/ 737 w 1190"/>
                <a:gd name="T83" fmla="*/ 1077 h 1304"/>
                <a:gd name="T84" fmla="*/ 680 w 1190"/>
                <a:gd name="T85" fmla="*/ 1077 h 1304"/>
                <a:gd name="T86" fmla="*/ 680 w 1190"/>
                <a:gd name="T87" fmla="*/ 1247 h 1304"/>
                <a:gd name="T88" fmla="*/ 453 w 1190"/>
                <a:gd name="T89" fmla="*/ 1247 h 1304"/>
                <a:gd name="T90" fmla="*/ 453 w 1190"/>
                <a:gd name="T91" fmla="*/ 1304 h 1304"/>
                <a:gd name="T92" fmla="*/ 283 w 1190"/>
                <a:gd name="T93" fmla="*/ 1304 h 1304"/>
                <a:gd name="T94" fmla="*/ 283 w 1190"/>
                <a:gd name="T95" fmla="*/ 1247 h 1304"/>
                <a:gd name="T96" fmla="*/ 226 w 1190"/>
                <a:gd name="T97" fmla="*/ 124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304">
                  <a:moveTo>
                    <a:pt x="226" y="1247"/>
                  </a:moveTo>
                  <a:lnTo>
                    <a:pt x="226" y="1134"/>
                  </a:lnTo>
                  <a:lnTo>
                    <a:pt x="283" y="113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56" y="79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90" y="56"/>
                  </a:lnTo>
                  <a:lnTo>
                    <a:pt x="1190" y="226"/>
                  </a:lnTo>
                  <a:lnTo>
                    <a:pt x="1077" y="226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510"/>
                  </a:lnTo>
                  <a:lnTo>
                    <a:pt x="850" y="510"/>
                  </a:lnTo>
                  <a:lnTo>
                    <a:pt x="850" y="793"/>
                  </a:lnTo>
                  <a:lnTo>
                    <a:pt x="793" y="793"/>
                  </a:lnTo>
                  <a:lnTo>
                    <a:pt x="793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6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24DAEBD4-2003-415F-BB0D-ECF55CA9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0 w 794"/>
                <a:gd name="T1" fmla="*/ 850 h 1361"/>
                <a:gd name="T2" fmla="*/ 0 w 794"/>
                <a:gd name="T3" fmla="*/ 680 h 1361"/>
                <a:gd name="T4" fmla="*/ 57 w 794"/>
                <a:gd name="T5" fmla="*/ 680 h 1361"/>
                <a:gd name="T6" fmla="*/ 57 w 794"/>
                <a:gd name="T7" fmla="*/ 624 h 1361"/>
                <a:gd name="T8" fmla="*/ 0 w 794"/>
                <a:gd name="T9" fmla="*/ 624 h 1361"/>
                <a:gd name="T10" fmla="*/ 0 w 794"/>
                <a:gd name="T11" fmla="*/ 510 h 1361"/>
                <a:gd name="T12" fmla="*/ 57 w 794"/>
                <a:gd name="T13" fmla="*/ 510 h 1361"/>
                <a:gd name="T14" fmla="*/ 57 w 794"/>
                <a:gd name="T15" fmla="*/ 454 h 1361"/>
                <a:gd name="T16" fmla="*/ 170 w 794"/>
                <a:gd name="T17" fmla="*/ 454 h 1361"/>
                <a:gd name="T18" fmla="*/ 170 w 794"/>
                <a:gd name="T19" fmla="*/ 397 h 1361"/>
                <a:gd name="T20" fmla="*/ 227 w 794"/>
                <a:gd name="T21" fmla="*/ 397 h 1361"/>
                <a:gd name="T22" fmla="*/ 227 w 794"/>
                <a:gd name="T23" fmla="*/ 227 h 1361"/>
                <a:gd name="T24" fmla="*/ 283 w 794"/>
                <a:gd name="T25" fmla="*/ 227 h 1361"/>
                <a:gd name="T26" fmla="*/ 283 w 794"/>
                <a:gd name="T27" fmla="*/ 0 h 1361"/>
                <a:gd name="T28" fmla="*/ 454 w 794"/>
                <a:gd name="T29" fmla="*/ 0 h 1361"/>
                <a:gd name="T30" fmla="*/ 454 w 794"/>
                <a:gd name="T31" fmla="*/ 57 h 1361"/>
                <a:gd name="T32" fmla="*/ 680 w 794"/>
                <a:gd name="T33" fmla="*/ 57 h 1361"/>
                <a:gd name="T34" fmla="*/ 680 w 794"/>
                <a:gd name="T35" fmla="*/ 283 h 1361"/>
                <a:gd name="T36" fmla="*/ 737 w 794"/>
                <a:gd name="T37" fmla="*/ 283 h 1361"/>
                <a:gd name="T38" fmla="*/ 737 w 794"/>
                <a:gd name="T39" fmla="*/ 340 h 1361"/>
                <a:gd name="T40" fmla="*/ 794 w 794"/>
                <a:gd name="T41" fmla="*/ 340 h 1361"/>
                <a:gd name="T42" fmla="*/ 794 w 794"/>
                <a:gd name="T43" fmla="*/ 510 h 1361"/>
                <a:gd name="T44" fmla="*/ 737 w 794"/>
                <a:gd name="T45" fmla="*/ 510 h 1361"/>
                <a:gd name="T46" fmla="*/ 737 w 794"/>
                <a:gd name="T47" fmla="*/ 567 h 1361"/>
                <a:gd name="T48" fmla="*/ 624 w 794"/>
                <a:gd name="T49" fmla="*/ 567 h 1361"/>
                <a:gd name="T50" fmla="*/ 624 w 794"/>
                <a:gd name="T51" fmla="*/ 907 h 1361"/>
                <a:gd name="T52" fmla="*/ 454 w 794"/>
                <a:gd name="T53" fmla="*/ 907 h 1361"/>
                <a:gd name="T54" fmla="*/ 454 w 794"/>
                <a:gd name="T55" fmla="*/ 964 h 1361"/>
                <a:gd name="T56" fmla="*/ 510 w 794"/>
                <a:gd name="T57" fmla="*/ 964 h 1361"/>
                <a:gd name="T58" fmla="*/ 510 w 794"/>
                <a:gd name="T59" fmla="*/ 1077 h 1361"/>
                <a:gd name="T60" fmla="*/ 510 w 794"/>
                <a:gd name="T61" fmla="*/ 1134 h 1361"/>
                <a:gd name="T62" fmla="*/ 624 w 794"/>
                <a:gd name="T63" fmla="*/ 1134 h 1361"/>
                <a:gd name="T64" fmla="*/ 624 w 794"/>
                <a:gd name="T65" fmla="*/ 1304 h 1361"/>
                <a:gd name="T66" fmla="*/ 567 w 794"/>
                <a:gd name="T67" fmla="*/ 1304 h 1361"/>
                <a:gd name="T68" fmla="*/ 567 w 794"/>
                <a:gd name="T69" fmla="*/ 1361 h 1361"/>
                <a:gd name="T70" fmla="*/ 454 w 794"/>
                <a:gd name="T71" fmla="*/ 1361 h 1361"/>
                <a:gd name="T72" fmla="*/ 454 w 794"/>
                <a:gd name="T73" fmla="*/ 1191 h 1361"/>
                <a:gd name="T74" fmla="*/ 397 w 794"/>
                <a:gd name="T75" fmla="*/ 1191 h 1361"/>
                <a:gd name="T76" fmla="*/ 397 w 794"/>
                <a:gd name="T77" fmla="*/ 1077 h 1361"/>
                <a:gd name="T78" fmla="*/ 340 w 794"/>
                <a:gd name="T79" fmla="*/ 1077 h 1361"/>
                <a:gd name="T80" fmla="*/ 340 w 794"/>
                <a:gd name="T81" fmla="*/ 964 h 1361"/>
                <a:gd name="T82" fmla="*/ 283 w 794"/>
                <a:gd name="T83" fmla="*/ 964 h 1361"/>
                <a:gd name="T84" fmla="*/ 283 w 794"/>
                <a:gd name="T85" fmla="*/ 907 h 1361"/>
                <a:gd name="T86" fmla="*/ 113 w 794"/>
                <a:gd name="T87" fmla="*/ 907 h 1361"/>
                <a:gd name="T88" fmla="*/ 113 w 794"/>
                <a:gd name="T89" fmla="*/ 850 h 1361"/>
                <a:gd name="T90" fmla="*/ 0 w 794"/>
                <a:gd name="T91" fmla="*/ 85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361">
                  <a:moveTo>
                    <a:pt x="0" y="850"/>
                  </a:moveTo>
                  <a:lnTo>
                    <a:pt x="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0" y="5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0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D2631E4B-D32E-4B96-A322-FD1EC9913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680 w 680"/>
                <a:gd name="T1" fmla="*/ 623 h 793"/>
                <a:gd name="T2" fmla="*/ 680 w 680"/>
                <a:gd name="T3" fmla="*/ 396 h 793"/>
                <a:gd name="T4" fmla="*/ 567 w 680"/>
                <a:gd name="T5" fmla="*/ 396 h 793"/>
                <a:gd name="T6" fmla="*/ 567 w 680"/>
                <a:gd name="T7" fmla="*/ 340 h 793"/>
                <a:gd name="T8" fmla="*/ 510 w 680"/>
                <a:gd name="T9" fmla="*/ 340 h 793"/>
                <a:gd name="T10" fmla="*/ 510 w 680"/>
                <a:gd name="T11" fmla="*/ 170 h 793"/>
                <a:gd name="T12" fmla="*/ 453 w 680"/>
                <a:gd name="T13" fmla="*/ 170 h 793"/>
                <a:gd name="T14" fmla="*/ 453 w 680"/>
                <a:gd name="T15" fmla="*/ 0 h 793"/>
                <a:gd name="T16" fmla="*/ 340 w 680"/>
                <a:gd name="T17" fmla="*/ 0 h 793"/>
                <a:gd name="T18" fmla="*/ 340 w 680"/>
                <a:gd name="T19" fmla="*/ 56 h 793"/>
                <a:gd name="T20" fmla="*/ 283 w 680"/>
                <a:gd name="T21" fmla="*/ 56 h 793"/>
                <a:gd name="T22" fmla="*/ 283 w 680"/>
                <a:gd name="T23" fmla="*/ 113 h 793"/>
                <a:gd name="T24" fmla="*/ 170 w 680"/>
                <a:gd name="T25" fmla="*/ 113 h 793"/>
                <a:gd name="T26" fmla="*/ 170 w 680"/>
                <a:gd name="T27" fmla="*/ 453 h 793"/>
                <a:gd name="T28" fmla="*/ 0 w 680"/>
                <a:gd name="T29" fmla="*/ 453 h 793"/>
                <a:gd name="T30" fmla="*/ 0 w 680"/>
                <a:gd name="T31" fmla="*/ 510 h 793"/>
                <a:gd name="T32" fmla="*/ 56 w 680"/>
                <a:gd name="T33" fmla="*/ 510 h 793"/>
                <a:gd name="T34" fmla="*/ 56 w 680"/>
                <a:gd name="T35" fmla="*/ 680 h 793"/>
                <a:gd name="T36" fmla="*/ 170 w 680"/>
                <a:gd name="T37" fmla="*/ 680 h 793"/>
                <a:gd name="T38" fmla="*/ 170 w 680"/>
                <a:gd name="T39" fmla="*/ 793 h 793"/>
                <a:gd name="T40" fmla="*/ 283 w 680"/>
                <a:gd name="T41" fmla="*/ 793 h 793"/>
                <a:gd name="T42" fmla="*/ 283 w 680"/>
                <a:gd name="T43" fmla="*/ 737 h 793"/>
                <a:gd name="T44" fmla="*/ 453 w 680"/>
                <a:gd name="T45" fmla="*/ 737 h 793"/>
                <a:gd name="T46" fmla="*/ 453 w 680"/>
                <a:gd name="T47" fmla="*/ 680 h 793"/>
                <a:gd name="T48" fmla="*/ 567 w 680"/>
                <a:gd name="T49" fmla="*/ 680 h 793"/>
                <a:gd name="T50" fmla="*/ 567 w 680"/>
                <a:gd name="T51" fmla="*/ 623 h 793"/>
                <a:gd name="T52" fmla="*/ 680 w 680"/>
                <a:gd name="T53" fmla="*/ 62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793">
                  <a:moveTo>
                    <a:pt x="680" y="623"/>
                  </a:moveTo>
                  <a:lnTo>
                    <a:pt x="68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0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1CAE6DB2-BE2E-4319-939D-216860B5B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821"/>
              <a:ext cx="907" cy="964"/>
            </a:xfrm>
            <a:custGeom>
              <a:avLst/>
              <a:gdLst>
                <a:gd name="T0" fmla="*/ 567 w 907"/>
                <a:gd name="T1" fmla="*/ 964 h 964"/>
                <a:gd name="T2" fmla="*/ 397 w 907"/>
                <a:gd name="T3" fmla="*/ 964 h 964"/>
                <a:gd name="T4" fmla="*/ 397 w 907"/>
                <a:gd name="T5" fmla="*/ 850 h 964"/>
                <a:gd name="T6" fmla="*/ 340 w 907"/>
                <a:gd name="T7" fmla="*/ 850 h 964"/>
                <a:gd name="T8" fmla="*/ 340 w 907"/>
                <a:gd name="T9" fmla="*/ 793 h 964"/>
                <a:gd name="T10" fmla="*/ 283 w 907"/>
                <a:gd name="T11" fmla="*/ 793 h 964"/>
                <a:gd name="T12" fmla="*/ 283 w 907"/>
                <a:gd name="T13" fmla="*/ 567 h 964"/>
                <a:gd name="T14" fmla="*/ 57 w 907"/>
                <a:gd name="T15" fmla="*/ 567 h 964"/>
                <a:gd name="T16" fmla="*/ 57 w 907"/>
                <a:gd name="T17" fmla="*/ 510 h 964"/>
                <a:gd name="T18" fmla="*/ 0 w 907"/>
                <a:gd name="T19" fmla="*/ 510 h 964"/>
                <a:gd name="T20" fmla="*/ 0 w 907"/>
                <a:gd name="T21" fmla="*/ 453 h 964"/>
                <a:gd name="T22" fmla="*/ 57 w 907"/>
                <a:gd name="T23" fmla="*/ 453 h 964"/>
                <a:gd name="T24" fmla="*/ 57 w 907"/>
                <a:gd name="T25" fmla="*/ 397 h 964"/>
                <a:gd name="T26" fmla="*/ 113 w 907"/>
                <a:gd name="T27" fmla="*/ 397 h 964"/>
                <a:gd name="T28" fmla="*/ 113 w 907"/>
                <a:gd name="T29" fmla="*/ 340 h 964"/>
                <a:gd name="T30" fmla="*/ 227 w 907"/>
                <a:gd name="T31" fmla="*/ 340 h 964"/>
                <a:gd name="T32" fmla="*/ 227 w 907"/>
                <a:gd name="T33" fmla="*/ 283 h 964"/>
                <a:gd name="T34" fmla="*/ 397 w 907"/>
                <a:gd name="T35" fmla="*/ 283 h 964"/>
                <a:gd name="T36" fmla="*/ 397 w 907"/>
                <a:gd name="T37" fmla="*/ 113 h 964"/>
                <a:gd name="T38" fmla="*/ 283 w 907"/>
                <a:gd name="T39" fmla="*/ 113 h 964"/>
                <a:gd name="T40" fmla="*/ 283 w 907"/>
                <a:gd name="T41" fmla="*/ 56 h 964"/>
                <a:gd name="T42" fmla="*/ 397 w 907"/>
                <a:gd name="T43" fmla="*/ 56 h 964"/>
                <a:gd name="T44" fmla="*/ 397 w 907"/>
                <a:gd name="T45" fmla="*/ 0 h 964"/>
                <a:gd name="T46" fmla="*/ 567 w 907"/>
                <a:gd name="T47" fmla="*/ 0 h 964"/>
                <a:gd name="T48" fmla="*/ 567 w 907"/>
                <a:gd name="T49" fmla="*/ 56 h 964"/>
                <a:gd name="T50" fmla="*/ 567 w 907"/>
                <a:gd name="T51" fmla="*/ 113 h 964"/>
                <a:gd name="T52" fmla="*/ 624 w 907"/>
                <a:gd name="T53" fmla="*/ 113 h 964"/>
                <a:gd name="T54" fmla="*/ 624 w 907"/>
                <a:gd name="T55" fmla="*/ 170 h 964"/>
                <a:gd name="T56" fmla="*/ 680 w 907"/>
                <a:gd name="T57" fmla="*/ 170 h 964"/>
                <a:gd name="T58" fmla="*/ 680 w 907"/>
                <a:gd name="T59" fmla="*/ 283 h 964"/>
                <a:gd name="T60" fmla="*/ 737 w 907"/>
                <a:gd name="T61" fmla="*/ 283 h 964"/>
                <a:gd name="T62" fmla="*/ 737 w 907"/>
                <a:gd name="T63" fmla="*/ 340 h 964"/>
                <a:gd name="T64" fmla="*/ 794 w 907"/>
                <a:gd name="T65" fmla="*/ 340 h 964"/>
                <a:gd name="T66" fmla="*/ 794 w 907"/>
                <a:gd name="T67" fmla="*/ 453 h 964"/>
                <a:gd name="T68" fmla="*/ 850 w 907"/>
                <a:gd name="T69" fmla="*/ 453 h 964"/>
                <a:gd name="T70" fmla="*/ 850 w 907"/>
                <a:gd name="T71" fmla="*/ 567 h 964"/>
                <a:gd name="T72" fmla="*/ 907 w 907"/>
                <a:gd name="T73" fmla="*/ 567 h 964"/>
                <a:gd name="T74" fmla="*/ 907 w 907"/>
                <a:gd name="T75" fmla="*/ 623 h 964"/>
                <a:gd name="T76" fmla="*/ 850 w 907"/>
                <a:gd name="T77" fmla="*/ 623 h 964"/>
                <a:gd name="T78" fmla="*/ 850 w 907"/>
                <a:gd name="T79" fmla="*/ 680 h 964"/>
                <a:gd name="T80" fmla="*/ 794 w 907"/>
                <a:gd name="T81" fmla="*/ 680 h 964"/>
                <a:gd name="T82" fmla="*/ 794 w 907"/>
                <a:gd name="T83" fmla="*/ 737 h 964"/>
                <a:gd name="T84" fmla="*/ 737 w 907"/>
                <a:gd name="T85" fmla="*/ 737 h 964"/>
                <a:gd name="T86" fmla="*/ 737 w 907"/>
                <a:gd name="T87" fmla="*/ 793 h 964"/>
                <a:gd name="T88" fmla="*/ 680 w 907"/>
                <a:gd name="T89" fmla="*/ 793 h 964"/>
                <a:gd name="T90" fmla="*/ 680 w 907"/>
                <a:gd name="T91" fmla="*/ 737 h 964"/>
                <a:gd name="T92" fmla="*/ 624 w 907"/>
                <a:gd name="T93" fmla="*/ 737 h 964"/>
                <a:gd name="T94" fmla="*/ 624 w 907"/>
                <a:gd name="T95" fmla="*/ 793 h 964"/>
                <a:gd name="T96" fmla="*/ 567 w 907"/>
                <a:gd name="T97" fmla="*/ 793 h 964"/>
                <a:gd name="T98" fmla="*/ 567 w 907"/>
                <a:gd name="T9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67" y="964"/>
                  </a:moveTo>
                  <a:lnTo>
                    <a:pt x="397" y="964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850" y="62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AE05399B-B9BB-4047-BC26-E7BCA0B3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140"/>
              <a:ext cx="396" cy="454"/>
            </a:xfrm>
            <a:custGeom>
              <a:avLst/>
              <a:gdLst>
                <a:gd name="T0" fmla="*/ 340 w 396"/>
                <a:gd name="T1" fmla="*/ 0 h 454"/>
                <a:gd name="T2" fmla="*/ 170 w 396"/>
                <a:gd name="T3" fmla="*/ 0 h 454"/>
                <a:gd name="T4" fmla="*/ 170 w 396"/>
                <a:gd name="T5" fmla="*/ 114 h 454"/>
                <a:gd name="T6" fmla="*/ 113 w 396"/>
                <a:gd name="T7" fmla="*/ 114 h 454"/>
                <a:gd name="T8" fmla="*/ 113 w 396"/>
                <a:gd name="T9" fmla="*/ 170 h 454"/>
                <a:gd name="T10" fmla="*/ 170 w 396"/>
                <a:gd name="T11" fmla="*/ 170 h 454"/>
                <a:gd name="T12" fmla="*/ 170 w 396"/>
                <a:gd name="T13" fmla="*/ 284 h 454"/>
                <a:gd name="T14" fmla="*/ 56 w 396"/>
                <a:gd name="T15" fmla="*/ 284 h 454"/>
                <a:gd name="T16" fmla="*/ 56 w 396"/>
                <a:gd name="T17" fmla="*/ 340 h 454"/>
                <a:gd name="T18" fmla="*/ 0 w 396"/>
                <a:gd name="T19" fmla="*/ 340 h 454"/>
                <a:gd name="T20" fmla="*/ 0 w 396"/>
                <a:gd name="T21" fmla="*/ 397 h 454"/>
                <a:gd name="T22" fmla="*/ 56 w 396"/>
                <a:gd name="T23" fmla="*/ 397 h 454"/>
                <a:gd name="T24" fmla="*/ 56 w 396"/>
                <a:gd name="T25" fmla="*/ 454 h 454"/>
                <a:gd name="T26" fmla="*/ 170 w 396"/>
                <a:gd name="T27" fmla="*/ 454 h 454"/>
                <a:gd name="T28" fmla="*/ 170 w 396"/>
                <a:gd name="T29" fmla="*/ 397 h 454"/>
                <a:gd name="T30" fmla="*/ 340 w 396"/>
                <a:gd name="T31" fmla="*/ 397 h 454"/>
                <a:gd name="T32" fmla="*/ 340 w 396"/>
                <a:gd name="T33" fmla="*/ 340 h 454"/>
                <a:gd name="T34" fmla="*/ 396 w 396"/>
                <a:gd name="T35" fmla="*/ 340 h 454"/>
                <a:gd name="T36" fmla="*/ 396 w 396"/>
                <a:gd name="T37" fmla="*/ 114 h 454"/>
                <a:gd name="T38" fmla="*/ 340 w 396"/>
                <a:gd name="T39" fmla="*/ 114 h 454"/>
                <a:gd name="T40" fmla="*/ 340 w 396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454">
                  <a:moveTo>
                    <a:pt x="34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Rectangle 14">
              <a:extLst>
                <a:ext uri="{FF2B5EF4-FFF2-40B4-BE49-F238E27FC236}">
                  <a16:creationId xmlns:a16="http://schemas.microsoft.com/office/drawing/2014/main" id="{46A19A52-696B-4877-95C2-FBC3C2F20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94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1CE23715-201C-4C38-B2D4-3F1D3FB9B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537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AC58C936-7BF7-4F61-88D3-2E2202933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19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0 h 170"/>
                <a:gd name="T4" fmla="*/ 170 w 170"/>
                <a:gd name="T5" fmla="*/ 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EF6E0146-E75E-4D4E-8A48-E6CDE4AB8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19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57 w 113"/>
                <a:gd name="T5" fmla="*/ 170 h 170"/>
                <a:gd name="T6" fmla="*/ 57 w 113"/>
                <a:gd name="T7" fmla="*/ 113 h 170"/>
                <a:gd name="T8" fmla="*/ 113 w 113"/>
                <a:gd name="T9" fmla="*/ 113 h 170"/>
                <a:gd name="T10" fmla="*/ 113 w 113"/>
                <a:gd name="T11" fmla="*/ 57 h 170"/>
                <a:gd name="T12" fmla="*/ 57 w 113"/>
                <a:gd name="T13" fmla="*/ 57 h 170"/>
                <a:gd name="T14" fmla="*/ 57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Rectangle 18">
              <a:extLst>
                <a:ext uri="{FF2B5EF4-FFF2-40B4-BE49-F238E27FC236}">
                  <a16:creationId xmlns:a16="http://schemas.microsoft.com/office/drawing/2014/main" id="{D35F05A3-3145-43EA-B02C-129EB397F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1367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Rectangle 19">
              <a:extLst>
                <a:ext uri="{FF2B5EF4-FFF2-40B4-BE49-F238E27FC236}">
                  <a16:creationId xmlns:a16="http://schemas.microsoft.com/office/drawing/2014/main" id="{CA081D27-742C-4500-93F4-4DAECAF31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367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0D516A82-4EA5-4F5A-956E-C8EEC3BB3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284" cy="227"/>
            </a:xfrm>
            <a:custGeom>
              <a:avLst/>
              <a:gdLst>
                <a:gd name="T0" fmla="*/ 57 w 284"/>
                <a:gd name="T1" fmla="*/ 57 h 227"/>
                <a:gd name="T2" fmla="*/ 57 w 284"/>
                <a:gd name="T3" fmla="*/ 113 h 227"/>
                <a:gd name="T4" fmla="*/ 0 w 284"/>
                <a:gd name="T5" fmla="*/ 113 h 227"/>
                <a:gd name="T6" fmla="*/ 0 w 284"/>
                <a:gd name="T7" fmla="*/ 170 h 227"/>
                <a:gd name="T8" fmla="*/ 171 w 284"/>
                <a:gd name="T9" fmla="*/ 170 h 227"/>
                <a:gd name="T10" fmla="*/ 171 w 284"/>
                <a:gd name="T11" fmla="*/ 227 h 227"/>
                <a:gd name="T12" fmla="*/ 284 w 284"/>
                <a:gd name="T13" fmla="*/ 227 h 227"/>
                <a:gd name="T14" fmla="*/ 284 w 284"/>
                <a:gd name="T15" fmla="*/ 113 h 227"/>
                <a:gd name="T16" fmla="*/ 227 w 284"/>
                <a:gd name="T17" fmla="*/ 113 h 227"/>
                <a:gd name="T18" fmla="*/ 227 w 284"/>
                <a:gd name="T19" fmla="*/ 57 h 227"/>
                <a:gd name="T20" fmla="*/ 171 w 284"/>
                <a:gd name="T21" fmla="*/ 57 h 227"/>
                <a:gd name="T22" fmla="*/ 171 w 284"/>
                <a:gd name="T23" fmla="*/ 0 h 227"/>
                <a:gd name="T24" fmla="*/ 57 w 284"/>
                <a:gd name="T25" fmla="*/ 0 h 227"/>
                <a:gd name="T26" fmla="*/ 57 w 284"/>
                <a:gd name="T2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57" y="57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80C11E37-2514-4F57-A6EF-A75054A91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594"/>
              <a:ext cx="340" cy="340"/>
            </a:xfrm>
            <a:custGeom>
              <a:avLst/>
              <a:gdLst>
                <a:gd name="T0" fmla="*/ 340 w 340"/>
                <a:gd name="T1" fmla="*/ 57 h 340"/>
                <a:gd name="T2" fmla="*/ 170 w 340"/>
                <a:gd name="T3" fmla="*/ 57 h 340"/>
                <a:gd name="T4" fmla="*/ 170 w 340"/>
                <a:gd name="T5" fmla="*/ 0 h 340"/>
                <a:gd name="T6" fmla="*/ 0 w 340"/>
                <a:gd name="T7" fmla="*/ 0 h 340"/>
                <a:gd name="T8" fmla="*/ 0 w 340"/>
                <a:gd name="T9" fmla="*/ 57 h 340"/>
                <a:gd name="T10" fmla="*/ 57 w 340"/>
                <a:gd name="T11" fmla="*/ 57 h 340"/>
                <a:gd name="T12" fmla="*/ 57 w 340"/>
                <a:gd name="T13" fmla="*/ 113 h 340"/>
                <a:gd name="T14" fmla="*/ 0 w 340"/>
                <a:gd name="T15" fmla="*/ 113 h 340"/>
                <a:gd name="T16" fmla="*/ 0 w 340"/>
                <a:gd name="T17" fmla="*/ 340 h 340"/>
                <a:gd name="T18" fmla="*/ 113 w 340"/>
                <a:gd name="T19" fmla="*/ 340 h 340"/>
                <a:gd name="T20" fmla="*/ 113 w 340"/>
                <a:gd name="T21" fmla="*/ 283 h 340"/>
                <a:gd name="T22" fmla="*/ 170 w 340"/>
                <a:gd name="T23" fmla="*/ 283 h 340"/>
                <a:gd name="T24" fmla="*/ 170 w 340"/>
                <a:gd name="T25" fmla="*/ 227 h 340"/>
                <a:gd name="T26" fmla="*/ 227 w 340"/>
                <a:gd name="T27" fmla="*/ 227 h 340"/>
                <a:gd name="T28" fmla="*/ 227 w 340"/>
                <a:gd name="T29" fmla="*/ 170 h 340"/>
                <a:gd name="T30" fmla="*/ 284 w 340"/>
                <a:gd name="T31" fmla="*/ 170 h 340"/>
                <a:gd name="T32" fmla="*/ 284 w 340"/>
                <a:gd name="T33" fmla="*/ 113 h 340"/>
                <a:gd name="T34" fmla="*/ 340 w 340"/>
                <a:gd name="T35" fmla="*/ 113 h 340"/>
                <a:gd name="T36" fmla="*/ 340 w 340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2288250C-F0E3-4133-8C73-BE7E5B25F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331"/>
              <a:ext cx="227" cy="283"/>
            </a:xfrm>
            <a:custGeom>
              <a:avLst/>
              <a:gdLst>
                <a:gd name="T0" fmla="*/ 57 w 227"/>
                <a:gd name="T1" fmla="*/ 283 h 283"/>
                <a:gd name="T2" fmla="*/ 0 w 227"/>
                <a:gd name="T3" fmla="*/ 283 h 283"/>
                <a:gd name="T4" fmla="*/ 0 w 227"/>
                <a:gd name="T5" fmla="*/ 170 h 283"/>
                <a:gd name="T6" fmla="*/ 57 w 227"/>
                <a:gd name="T7" fmla="*/ 170 h 283"/>
                <a:gd name="T8" fmla="*/ 57 w 227"/>
                <a:gd name="T9" fmla="*/ 113 h 283"/>
                <a:gd name="T10" fmla="*/ 113 w 227"/>
                <a:gd name="T11" fmla="*/ 113 h 283"/>
                <a:gd name="T12" fmla="*/ 113 w 227"/>
                <a:gd name="T13" fmla="*/ 57 h 283"/>
                <a:gd name="T14" fmla="*/ 170 w 227"/>
                <a:gd name="T15" fmla="*/ 57 h 283"/>
                <a:gd name="T16" fmla="*/ 170 w 227"/>
                <a:gd name="T17" fmla="*/ 0 h 283"/>
                <a:gd name="T18" fmla="*/ 227 w 227"/>
                <a:gd name="T19" fmla="*/ 0 h 283"/>
                <a:gd name="T20" fmla="*/ 227 w 227"/>
                <a:gd name="T21" fmla="*/ 170 h 283"/>
                <a:gd name="T22" fmla="*/ 170 w 227"/>
                <a:gd name="T23" fmla="*/ 170 h 283"/>
                <a:gd name="T24" fmla="*/ 170 w 227"/>
                <a:gd name="T25" fmla="*/ 283 h 283"/>
                <a:gd name="T26" fmla="*/ 57 w 227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83">
                  <a:moveTo>
                    <a:pt x="57" y="283"/>
                  </a:move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Rectangle 23">
              <a:extLst>
                <a:ext uri="{FF2B5EF4-FFF2-40B4-BE49-F238E27FC236}">
                  <a16:creationId xmlns:a16="http://schemas.microsoft.com/office/drawing/2014/main" id="{133A48CB-A8FA-4925-885F-E7336463F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2501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Rectangle 24">
              <a:extLst>
                <a:ext uri="{FF2B5EF4-FFF2-40B4-BE49-F238E27FC236}">
                  <a16:creationId xmlns:a16="http://schemas.microsoft.com/office/drawing/2014/main" id="{B1F574D9-0338-4887-8A5B-07CB72B44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501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Rectangle 25">
              <a:extLst>
                <a:ext uri="{FF2B5EF4-FFF2-40B4-BE49-F238E27FC236}">
                  <a16:creationId xmlns:a16="http://schemas.microsoft.com/office/drawing/2014/main" id="{A498CC02-A1B6-4545-B8DC-05A9F04D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444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Rectangle 26">
              <a:extLst>
                <a:ext uri="{FF2B5EF4-FFF2-40B4-BE49-F238E27FC236}">
                  <a16:creationId xmlns:a16="http://schemas.microsoft.com/office/drawing/2014/main" id="{A850E08C-60AA-4276-9E02-0CCF502C2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0" y="2444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Rectangle 27">
              <a:extLst>
                <a:ext uri="{FF2B5EF4-FFF2-40B4-BE49-F238E27FC236}">
                  <a16:creationId xmlns:a16="http://schemas.microsoft.com/office/drawing/2014/main" id="{36A32929-7511-42A4-AE94-32DA90B53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2671"/>
              <a:ext cx="114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B326FC4F-4DA5-4867-8B70-06C15AEE6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671"/>
              <a:ext cx="170" cy="284"/>
            </a:xfrm>
            <a:custGeom>
              <a:avLst/>
              <a:gdLst>
                <a:gd name="T0" fmla="*/ 170 w 170"/>
                <a:gd name="T1" fmla="*/ 0 h 284"/>
                <a:gd name="T2" fmla="*/ 170 w 170"/>
                <a:gd name="T3" fmla="*/ 114 h 284"/>
                <a:gd name="T4" fmla="*/ 113 w 170"/>
                <a:gd name="T5" fmla="*/ 114 h 284"/>
                <a:gd name="T6" fmla="*/ 113 w 170"/>
                <a:gd name="T7" fmla="*/ 284 h 284"/>
                <a:gd name="T8" fmla="*/ 57 w 170"/>
                <a:gd name="T9" fmla="*/ 284 h 284"/>
                <a:gd name="T10" fmla="*/ 57 w 170"/>
                <a:gd name="T11" fmla="*/ 170 h 284"/>
                <a:gd name="T12" fmla="*/ 0 w 170"/>
                <a:gd name="T13" fmla="*/ 170 h 284"/>
                <a:gd name="T14" fmla="*/ 0 w 170"/>
                <a:gd name="T15" fmla="*/ 114 h 284"/>
                <a:gd name="T16" fmla="*/ 57 w 170"/>
                <a:gd name="T17" fmla="*/ 114 h 284"/>
                <a:gd name="T18" fmla="*/ 57 w 170"/>
                <a:gd name="T19" fmla="*/ 57 h 284"/>
                <a:gd name="T20" fmla="*/ 113 w 170"/>
                <a:gd name="T21" fmla="*/ 57 h 284"/>
                <a:gd name="T22" fmla="*/ 113 w 170"/>
                <a:gd name="T23" fmla="*/ 0 h 284"/>
                <a:gd name="T24" fmla="*/ 170 w 17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84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A26F30C1-B5C8-49E7-A501-3C383532E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86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7 w 1134"/>
                <a:gd name="T5" fmla="*/ 170 h 680"/>
                <a:gd name="T6" fmla="*/ 1077 w 1134"/>
                <a:gd name="T7" fmla="*/ 226 h 680"/>
                <a:gd name="T8" fmla="*/ 1020 w 1134"/>
                <a:gd name="T9" fmla="*/ 226 h 680"/>
                <a:gd name="T10" fmla="*/ 1020 w 1134"/>
                <a:gd name="T11" fmla="*/ 170 h 680"/>
                <a:gd name="T12" fmla="*/ 963 w 1134"/>
                <a:gd name="T13" fmla="*/ 170 h 680"/>
                <a:gd name="T14" fmla="*/ 963 w 1134"/>
                <a:gd name="T15" fmla="*/ 226 h 680"/>
                <a:gd name="T16" fmla="*/ 907 w 1134"/>
                <a:gd name="T17" fmla="*/ 226 h 680"/>
                <a:gd name="T18" fmla="*/ 907 w 1134"/>
                <a:gd name="T19" fmla="*/ 283 h 680"/>
                <a:gd name="T20" fmla="*/ 850 w 1134"/>
                <a:gd name="T21" fmla="*/ 283 h 680"/>
                <a:gd name="T22" fmla="*/ 850 w 1134"/>
                <a:gd name="T23" fmla="*/ 340 h 680"/>
                <a:gd name="T24" fmla="*/ 680 w 1134"/>
                <a:gd name="T25" fmla="*/ 340 h 680"/>
                <a:gd name="T26" fmla="*/ 680 w 1134"/>
                <a:gd name="T27" fmla="*/ 397 h 680"/>
                <a:gd name="T28" fmla="*/ 567 w 1134"/>
                <a:gd name="T29" fmla="*/ 397 h 680"/>
                <a:gd name="T30" fmla="*/ 567 w 1134"/>
                <a:gd name="T31" fmla="*/ 453 h 680"/>
                <a:gd name="T32" fmla="*/ 510 w 1134"/>
                <a:gd name="T33" fmla="*/ 453 h 680"/>
                <a:gd name="T34" fmla="*/ 510 w 1134"/>
                <a:gd name="T35" fmla="*/ 567 h 680"/>
                <a:gd name="T36" fmla="*/ 396 w 1134"/>
                <a:gd name="T37" fmla="*/ 567 h 680"/>
                <a:gd name="T38" fmla="*/ 396 w 1134"/>
                <a:gd name="T39" fmla="*/ 623 h 680"/>
                <a:gd name="T40" fmla="*/ 283 w 1134"/>
                <a:gd name="T41" fmla="*/ 623 h 680"/>
                <a:gd name="T42" fmla="*/ 283 w 1134"/>
                <a:gd name="T43" fmla="*/ 510 h 680"/>
                <a:gd name="T44" fmla="*/ 226 w 1134"/>
                <a:gd name="T45" fmla="*/ 510 h 680"/>
                <a:gd name="T46" fmla="*/ 226 w 1134"/>
                <a:gd name="T47" fmla="*/ 567 h 680"/>
                <a:gd name="T48" fmla="*/ 170 w 1134"/>
                <a:gd name="T49" fmla="*/ 567 h 680"/>
                <a:gd name="T50" fmla="*/ 170 w 1134"/>
                <a:gd name="T51" fmla="*/ 623 h 680"/>
                <a:gd name="T52" fmla="*/ 113 w 1134"/>
                <a:gd name="T53" fmla="*/ 623 h 680"/>
                <a:gd name="T54" fmla="*/ 113 w 1134"/>
                <a:gd name="T55" fmla="*/ 680 h 680"/>
                <a:gd name="T56" fmla="*/ 0 w 1134"/>
                <a:gd name="T57" fmla="*/ 680 h 680"/>
                <a:gd name="T58" fmla="*/ 0 w 1134"/>
                <a:gd name="T59" fmla="*/ 623 h 680"/>
                <a:gd name="T60" fmla="*/ 56 w 1134"/>
                <a:gd name="T61" fmla="*/ 623 h 680"/>
                <a:gd name="T62" fmla="*/ 56 w 1134"/>
                <a:gd name="T63" fmla="*/ 567 h 680"/>
                <a:gd name="T64" fmla="*/ 113 w 1134"/>
                <a:gd name="T65" fmla="*/ 567 h 680"/>
                <a:gd name="T66" fmla="*/ 113 w 1134"/>
                <a:gd name="T67" fmla="*/ 510 h 680"/>
                <a:gd name="T68" fmla="*/ 170 w 1134"/>
                <a:gd name="T69" fmla="*/ 510 h 680"/>
                <a:gd name="T70" fmla="*/ 170 w 1134"/>
                <a:gd name="T71" fmla="*/ 453 h 680"/>
                <a:gd name="T72" fmla="*/ 226 w 1134"/>
                <a:gd name="T73" fmla="*/ 453 h 680"/>
                <a:gd name="T74" fmla="*/ 226 w 1134"/>
                <a:gd name="T75" fmla="*/ 397 h 680"/>
                <a:gd name="T76" fmla="*/ 283 w 1134"/>
                <a:gd name="T77" fmla="*/ 397 h 680"/>
                <a:gd name="T78" fmla="*/ 283 w 1134"/>
                <a:gd name="T79" fmla="*/ 340 h 680"/>
                <a:gd name="T80" fmla="*/ 453 w 1134"/>
                <a:gd name="T81" fmla="*/ 340 h 680"/>
                <a:gd name="T82" fmla="*/ 453 w 1134"/>
                <a:gd name="T83" fmla="*/ 397 h 680"/>
                <a:gd name="T84" fmla="*/ 510 w 1134"/>
                <a:gd name="T85" fmla="*/ 397 h 680"/>
                <a:gd name="T86" fmla="*/ 510 w 1134"/>
                <a:gd name="T87" fmla="*/ 340 h 680"/>
                <a:gd name="T88" fmla="*/ 453 w 1134"/>
                <a:gd name="T89" fmla="*/ 340 h 680"/>
                <a:gd name="T90" fmla="*/ 453 w 1134"/>
                <a:gd name="T91" fmla="*/ 283 h 680"/>
                <a:gd name="T92" fmla="*/ 510 w 1134"/>
                <a:gd name="T93" fmla="*/ 283 h 680"/>
                <a:gd name="T94" fmla="*/ 510 w 1134"/>
                <a:gd name="T95" fmla="*/ 226 h 680"/>
                <a:gd name="T96" fmla="*/ 737 w 1134"/>
                <a:gd name="T97" fmla="*/ 226 h 680"/>
                <a:gd name="T98" fmla="*/ 737 w 1134"/>
                <a:gd name="T99" fmla="*/ 170 h 680"/>
                <a:gd name="T100" fmla="*/ 793 w 1134"/>
                <a:gd name="T101" fmla="*/ 170 h 680"/>
                <a:gd name="T102" fmla="*/ 793 w 1134"/>
                <a:gd name="T103" fmla="*/ 226 h 680"/>
                <a:gd name="T104" fmla="*/ 850 w 1134"/>
                <a:gd name="T105" fmla="*/ 226 h 680"/>
                <a:gd name="T106" fmla="*/ 850 w 1134"/>
                <a:gd name="T107" fmla="*/ 113 h 680"/>
                <a:gd name="T108" fmla="*/ 907 w 1134"/>
                <a:gd name="T109" fmla="*/ 113 h 680"/>
                <a:gd name="T110" fmla="*/ 907 w 1134"/>
                <a:gd name="T111" fmla="*/ 56 h 680"/>
                <a:gd name="T112" fmla="*/ 1020 w 1134"/>
                <a:gd name="T113" fmla="*/ 56 h 680"/>
                <a:gd name="T114" fmla="*/ 1020 w 1134"/>
                <a:gd name="T115" fmla="*/ 0 h 680"/>
                <a:gd name="T116" fmla="*/ 1134 w 1134"/>
                <a:gd name="T1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170"/>
                  </a:lnTo>
                  <a:lnTo>
                    <a:pt x="963" y="170"/>
                  </a:lnTo>
                  <a:lnTo>
                    <a:pt x="963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396" y="567"/>
                  </a:lnTo>
                  <a:lnTo>
                    <a:pt x="396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6"/>
                  </a:lnTo>
                  <a:lnTo>
                    <a:pt x="850" y="22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lnTo>
                    <a:pt x="1020" y="56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863C8AF5-B4F1-4CBF-826B-6157A1A33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567" cy="737"/>
            </a:xfrm>
            <a:custGeom>
              <a:avLst/>
              <a:gdLst>
                <a:gd name="T0" fmla="*/ 283 w 567"/>
                <a:gd name="T1" fmla="*/ 0 h 737"/>
                <a:gd name="T2" fmla="*/ 283 w 567"/>
                <a:gd name="T3" fmla="*/ 57 h 737"/>
                <a:gd name="T4" fmla="*/ 340 w 567"/>
                <a:gd name="T5" fmla="*/ 57 h 737"/>
                <a:gd name="T6" fmla="*/ 340 w 567"/>
                <a:gd name="T7" fmla="*/ 113 h 737"/>
                <a:gd name="T8" fmla="*/ 510 w 567"/>
                <a:gd name="T9" fmla="*/ 113 h 737"/>
                <a:gd name="T10" fmla="*/ 510 w 567"/>
                <a:gd name="T11" fmla="*/ 227 h 737"/>
                <a:gd name="T12" fmla="*/ 453 w 567"/>
                <a:gd name="T13" fmla="*/ 227 h 737"/>
                <a:gd name="T14" fmla="*/ 453 w 567"/>
                <a:gd name="T15" fmla="*/ 340 h 737"/>
                <a:gd name="T16" fmla="*/ 567 w 567"/>
                <a:gd name="T17" fmla="*/ 340 h 737"/>
                <a:gd name="T18" fmla="*/ 567 w 567"/>
                <a:gd name="T19" fmla="*/ 453 h 737"/>
                <a:gd name="T20" fmla="*/ 510 w 567"/>
                <a:gd name="T21" fmla="*/ 453 h 737"/>
                <a:gd name="T22" fmla="*/ 510 w 567"/>
                <a:gd name="T23" fmla="*/ 624 h 737"/>
                <a:gd name="T24" fmla="*/ 453 w 567"/>
                <a:gd name="T25" fmla="*/ 624 h 737"/>
                <a:gd name="T26" fmla="*/ 453 w 567"/>
                <a:gd name="T27" fmla="*/ 680 h 737"/>
                <a:gd name="T28" fmla="*/ 396 w 567"/>
                <a:gd name="T29" fmla="*/ 680 h 737"/>
                <a:gd name="T30" fmla="*/ 396 w 567"/>
                <a:gd name="T31" fmla="*/ 624 h 737"/>
                <a:gd name="T32" fmla="*/ 226 w 567"/>
                <a:gd name="T33" fmla="*/ 624 h 737"/>
                <a:gd name="T34" fmla="*/ 226 w 567"/>
                <a:gd name="T35" fmla="*/ 737 h 737"/>
                <a:gd name="T36" fmla="*/ 170 w 567"/>
                <a:gd name="T37" fmla="*/ 737 h 737"/>
                <a:gd name="T38" fmla="*/ 170 w 567"/>
                <a:gd name="T39" fmla="*/ 567 h 737"/>
                <a:gd name="T40" fmla="*/ 226 w 567"/>
                <a:gd name="T41" fmla="*/ 567 h 737"/>
                <a:gd name="T42" fmla="*/ 226 w 567"/>
                <a:gd name="T43" fmla="*/ 510 h 737"/>
                <a:gd name="T44" fmla="*/ 170 w 567"/>
                <a:gd name="T45" fmla="*/ 510 h 737"/>
                <a:gd name="T46" fmla="*/ 170 w 567"/>
                <a:gd name="T47" fmla="*/ 453 h 737"/>
                <a:gd name="T48" fmla="*/ 283 w 567"/>
                <a:gd name="T49" fmla="*/ 453 h 737"/>
                <a:gd name="T50" fmla="*/ 283 w 567"/>
                <a:gd name="T51" fmla="*/ 397 h 737"/>
                <a:gd name="T52" fmla="*/ 170 w 567"/>
                <a:gd name="T53" fmla="*/ 397 h 737"/>
                <a:gd name="T54" fmla="*/ 170 w 567"/>
                <a:gd name="T55" fmla="*/ 340 h 737"/>
                <a:gd name="T56" fmla="*/ 113 w 567"/>
                <a:gd name="T57" fmla="*/ 340 h 737"/>
                <a:gd name="T58" fmla="*/ 113 w 567"/>
                <a:gd name="T59" fmla="*/ 397 h 737"/>
                <a:gd name="T60" fmla="*/ 56 w 567"/>
                <a:gd name="T61" fmla="*/ 397 h 737"/>
                <a:gd name="T62" fmla="*/ 56 w 567"/>
                <a:gd name="T63" fmla="*/ 340 h 737"/>
                <a:gd name="T64" fmla="*/ 0 w 567"/>
                <a:gd name="T65" fmla="*/ 340 h 737"/>
                <a:gd name="T66" fmla="*/ 0 w 567"/>
                <a:gd name="T67" fmla="*/ 170 h 737"/>
                <a:gd name="T68" fmla="*/ 56 w 567"/>
                <a:gd name="T69" fmla="*/ 170 h 737"/>
                <a:gd name="T70" fmla="*/ 56 w 567"/>
                <a:gd name="T71" fmla="*/ 113 h 737"/>
                <a:gd name="T72" fmla="*/ 170 w 567"/>
                <a:gd name="T73" fmla="*/ 113 h 737"/>
                <a:gd name="T74" fmla="*/ 170 w 567"/>
                <a:gd name="T75" fmla="*/ 57 h 737"/>
                <a:gd name="T76" fmla="*/ 226 w 567"/>
                <a:gd name="T77" fmla="*/ 57 h 737"/>
                <a:gd name="T78" fmla="*/ 226 w 567"/>
                <a:gd name="T79" fmla="*/ 0 h 737"/>
                <a:gd name="T80" fmla="*/ 283 w 567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73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226" y="62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632DD4B5-9071-41A4-8697-DCD857136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29"/>
              <a:ext cx="1814" cy="907"/>
            </a:xfrm>
            <a:custGeom>
              <a:avLst/>
              <a:gdLst>
                <a:gd name="T0" fmla="*/ 1814 w 1814"/>
                <a:gd name="T1" fmla="*/ 57 h 907"/>
                <a:gd name="T2" fmla="*/ 1644 w 1814"/>
                <a:gd name="T3" fmla="*/ 0 h 907"/>
                <a:gd name="T4" fmla="*/ 1588 w 1814"/>
                <a:gd name="T5" fmla="*/ 57 h 907"/>
                <a:gd name="T6" fmla="*/ 1474 w 1814"/>
                <a:gd name="T7" fmla="*/ 113 h 907"/>
                <a:gd name="T8" fmla="*/ 1361 w 1814"/>
                <a:gd name="T9" fmla="*/ 170 h 907"/>
                <a:gd name="T10" fmla="*/ 1304 w 1814"/>
                <a:gd name="T11" fmla="*/ 283 h 907"/>
                <a:gd name="T12" fmla="*/ 1191 w 1814"/>
                <a:gd name="T13" fmla="*/ 397 h 907"/>
                <a:gd name="T14" fmla="*/ 964 w 1814"/>
                <a:gd name="T15" fmla="*/ 340 h 907"/>
                <a:gd name="T16" fmla="*/ 737 w 1814"/>
                <a:gd name="T17" fmla="*/ 283 h 907"/>
                <a:gd name="T18" fmla="*/ 624 w 1814"/>
                <a:gd name="T19" fmla="*/ 340 h 907"/>
                <a:gd name="T20" fmla="*/ 567 w 1814"/>
                <a:gd name="T21" fmla="*/ 283 h 907"/>
                <a:gd name="T22" fmla="*/ 397 w 1814"/>
                <a:gd name="T23" fmla="*/ 454 h 907"/>
                <a:gd name="T24" fmla="*/ 340 w 1814"/>
                <a:gd name="T25" fmla="*/ 510 h 907"/>
                <a:gd name="T26" fmla="*/ 283 w 1814"/>
                <a:gd name="T27" fmla="*/ 454 h 907"/>
                <a:gd name="T28" fmla="*/ 113 w 1814"/>
                <a:gd name="T29" fmla="*/ 567 h 907"/>
                <a:gd name="T30" fmla="*/ 57 w 1814"/>
                <a:gd name="T31" fmla="*/ 624 h 907"/>
                <a:gd name="T32" fmla="*/ 113 w 1814"/>
                <a:gd name="T33" fmla="*/ 680 h 907"/>
                <a:gd name="T34" fmla="*/ 57 w 1814"/>
                <a:gd name="T35" fmla="*/ 737 h 907"/>
                <a:gd name="T36" fmla="*/ 0 w 1814"/>
                <a:gd name="T37" fmla="*/ 850 h 907"/>
                <a:gd name="T38" fmla="*/ 113 w 1814"/>
                <a:gd name="T39" fmla="*/ 907 h 907"/>
                <a:gd name="T40" fmla="*/ 170 w 1814"/>
                <a:gd name="T41" fmla="*/ 850 h 907"/>
                <a:gd name="T42" fmla="*/ 454 w 1814"/>
                <a:gd name="T43" fmla="*/ 794 h 907"/>
                <a:gd name="T44" fmla="*/ 1021 w 1814"/>
                <a:gd name="T45" fmla="*/ 737 h 907"/>
                <a:gd name="T46" fmla="*/ 1361 w 1814"/>
                <a:gd name="T47" fmla="*/ 680 h 907"/>
                <a:gd name="T48" fmla="*/ 1417 w 1814"/>
                <a:gd name="T49" fmla="*/ 737 h 907"/>
                <a:gd name="T50" fmla="*/ 1531 w 1814"/>
                <a:gd name="T51" fmla="*/ 680 h 907"/>
                <a:gd name="T52" fmla="*/ 1588 w 1814"/>
                <a:gd name="T53" fmla="*/ 624 h 907"/>
                <a:gd name="T54" fmla="*/ 1644 w 1814"/>
                <a:gd name="T55" fmla="*/ 567 h 907"/>
                <a:gd name="T56" fmla="*/ 1701 w 1814"/>
                <a:gd name="T57" fmla="*/ 510 h 907"/>
                <a:gd name="T58" fmla="*/ 1644 w 1814"/>
                <a:gd name="T59" fmla="*/ 397 h 907"/>
                <a:gd name="T60" fmla="*/ 1588 w 1814"/>
                <a:gd name="T61" fmla="*/ 283 h 907"/>
                <a:gd name="T62" fmla="*/ 1531 w 1814"/>
                <a:gd name="T63" fmla="*/ 227 h 907"/>
                <a:gd name="T64" fmla="*/ 1644 w 1814"/>
                <a:gd name="T65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4" h="907">
                  <a:moveTo>
                    <a:pt x="1814" y="170"/>
                  </a:moveTo>
                  <a:lnTo>
                    <a:pt x="1814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531" y="73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624"/>
                  </a:lnTo>
                  <a:lnTo>
                    <a:pt x="1644" y="624"/>
                  </a:lnTo>
                  <a:lnTo>
                    <a:pt x="1644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81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73702B8E-3859-47E4-A807-52C79EEF1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19"/>
              <a:ext cx="1474" cy="907"/>
            </a:xfrm>
            <a:custGeom>
              <a:avLst/>
              <a:gdLst>
                <a:gd name="T0" fmla="*/ 397 w 1474"/>
                <a:gd name="T1" fmla="*/ 113 h 907"/>
                <a:gd name="T2" fmla="*/ 454 w 1474"/>
                <a:gd name="T3" fmla="*/ 170 h 907"/>
                <a:gd name="T4" fmla="*/ 510 w 1474"/>
                <a:gd name="T5" fmla="*/ 113 h 907"/>
                <a:gd name="T6" fmla="*/ 567 w 1474"/>
                <a:gd name="T7" fmla="*/ 56 h 907"/>
                <a:gd name="T8" fmla="*/ 624 w 1474"/>
                <a:gd name="T9" fmla="*/ 113 h 907"/>
                <a:gd name="T10" fmla="*/ 680 w 1474"/>
                <a:gd name="T11" fmla="*/ 170 h 907"/>
                <a:gd name="T12" fmla="*/ 737 w 1474"/>
                <a:gd name="T13" fmla="*/ 510 h 907"/>
                <a:gd name="T14" fmla="*/ 794 w 1474"/>
                <a:gd name="T15" fmla="*/ 567 h 907"/>
                <a:gd name="T16" fmla="*/ 851 w 1474"/>
                <a:gd name="T17" fmla="*/ 623 h 907"/>
                <a:gd name="T18" fmla="*/ 907 w 1474"/>
                <a:gd name="T19" fmla="*/ 567 h 907"/>
                <a:gd name="T20" fmla="*/ 1021 w 1474"/>
                <a:gd name="T21" fmla="*/ 510 h 907"/>
                <a:gd name="T22" fmla="*/ 1134 w 1474"/>
                <a:gd name="T23" fmla="*/ 453 h 907"/>
                <a:gd name="T24" fmla="*/ 1191 w 1474"/>
                <a:gd name="T25" fmla="*/ 397 h 907"/>
                <a:gd name="T26" fmla="*/ 1247 w 1474"/>
                <a:gd name="T27" fmla="*/ 453 h 907"/>
                <a:gd name="T28" fmla="*/ 1304 w 1474"/>
                <a:gd name="T29" fmla="*/ 397 h 907"/>
                <a:gd name="T30" fmla="*/ 1418 w 1474"/>
                <a:gd name="T31" fmla="*/ 453 h 907"/>
                <a:gd name="T32" fmla="*/ 1474 w 1474"/>
                <a:gd name="T33" fmla="*/ 510 h 907"/>
                <a:gd name="T34" fmla="*/ 1418 w 1474"/>
                <a:gd name="T35" fmla="*/ 567 h 907"/>
                <a:gd name="T36" fmla="*/ 1304 w 1474"/>
                <a:gd name="T37" fmla="*/ 623 h 907"/>
                <a:gd name="T38" fmla="*/ 1191 w 1474"/>
                <a:gd name="T39" fmla="*/ 680 h 907"/>
                <a:gd name="T40" fmla="*/ 1134 w 1474"/>
                <a:gd name="T41" fmla="*/ 793 h 907"/>
                <a:gd name="T42" fmla="*/ 1021 w 1474"/>
                <a:gd name="T43" fmla="*/ 907 h 907"/>
                <a:gd name="T44" fmla="*/ 794 w 1474"/>
                <a:gd name="T45" fmla="*/ 850 h 907"/>
                <a:gd name="T46" fmla="*/ 567 w 1474"/>
                <a:gd name="T47" fmla="*/ 793 h 907"/>
                <a:gd name="T48" fmla="*/ 454 w 1474"/>
                <a:gd name="T49" fmla="*/ 850 h 907"/>
                <a:gd name="T50" fmla="*/ 397 w 1474"/>
                <a:gd name="T51" fmla="*/ 793 h 907"/>
                <a:gd name="T52" fmla="*/ 284 w 1474"/>
                <a:gd name="T53" fmla="*/ 680 h 907"/>
                <a:gd name="T54" fmla="*/ 170 w 1474"/>
                <a:gd name="T55" fmla="*/ 567 h 907"/>
                <a:gd name="T56" fmla="*/ 227 w 1474"/>
                <a:gd name="T57" fmla="*/ 453 h 907"/>
                <a:gd name="T58" fmla="*/ 57 w 1474"/>
                <a:gd name="T59" fmla="*/ 397 h 907"/>
                <a:gd name="T60" fmla="*/ 0 w 1474"/>
                <a:gd name="T61" fmla="*/ 340 h 907"/>
                <a:gd name="T62" fmla="*/ 57 w 1474"/>
                <a:gd name="T63" fmla="*/ 283 h 907"/>
                <a:gd name="T64" fmla="*/ 113 w 1474"/>
                <a:gd name="T65" fmla="*/ 226 h 907"/>
                <a:gd name="T66" fmla="*/ 170 w 1474"/>
                <a:gd name="T67" fmla="*/ 170 h 907"/>
                <a:gd name="T68" fmla="*/ 227 w 1474"/>
                <a:gd name="T69" fmla="*/ 113 h 907"/>
                <a:gd name="T70" fmla="*/ 340 w 1474"/>
                <a:gd name="T71" fmla="*/ 56 h 907"/>
                <a:gd name="T72" fmla="*/ 397 w 1474"/>
                <a:gd name="T7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907">
                  <a:moveTo>
                    <a:pt x="397" y="0"/>
                  </a:moveTo>
                  <a:lnTo>
                    <a:pt x="39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3"/>
                  </a:lnTo>
                  <a:lnTo>
                    <a:pt x="1304" y="45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304" y="567"/>
                  </a:lnTo>
                  <a:lnTo>
                    <a:pt x="130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1" y="793"/>
                  </a:lnTo>
                  <a:lnTo>
                    <a:pt x="102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46595213-2E09-4480-8E57-90CAF5DD3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450"/>
              <a:ext cx="510" cy="567"/>
            </a:xfrm>
            <a:custGeom>
              <a:avLst/>
              <a:gdLst>
                <a:gd name="T0" fmla="*/ 0 w 510"/>
                <a:gd name="T1" fmla="*/ 396 h 567"/>
                <a:gd name="T2" fmla="*/ 57 w 510"/>
                <a:gd name="T3" fmla="*/ 396 h 567"/>
                <a:gd name="T4" fmla="*/ 57 w 510"/>
                <a:gd name="T5" fmla="*/ 340 h 567"/>
                <a:gd name="T6" fmla="*/ 114 w 510"/>
                <a:gd name="T7" fmla="*/ 340 h 567"/>
                <a:gd name="T8" fmla="*/ 114 w 510"/>
                <a:gd name="T9" fmla="*/ 226 h 567"/>
                <a:gd name="T10" fmla="*/ 170 w 510"/>
                <a:gd name="T11" fmla="*/ 226 h 567"/>
                <a:gd name="T12" fmla="*/ 170 w 510"/>
                <a:gd name="T13" fmla="*/ 113 h 567"/>
                <a:gd name="T14" fmla="*/ 340 w 510"/>
                <a:gd name="T15" fmla="*/ 113 h 567"/>
                <a:gd name="T16" fmla="*/ 340 w 510"/>
                <a:gd name="T17" fmla="*/ 56 h 567"/>
                <a:gd name="T18" fmla="*/ 454 w 510"/>
                <a:gd name="T19" fmla="*/ 56 h 567"/>
                <a:gd name="T20" fmla="*/ 454 w 510"/>
                <a:gd name="T21" fmla="*/ 0 h 567"/>
                <a:gd name="T22" fmla="*/ 510 w 510"/>
                <a:gd name="T23" fmla="*/ 0 h 567"/>
                <a:gd name="T24" fmla="*/ 510 w 510"/>
                <a:gd name="T25" fmla="*/ 283 h 567"/>
                <a:gd name="T26" fmla="*/ 397 w 510"/>
                <a:gd name="T27" fmla="*/ 283 h 567"/>
                <a:gd name="T28" fmla="*/ 397 w 510"/>
                <a:gd name="T29" fmla="*/ 396 h 567"/>
                <a:gd name="T30" fmla="*/ 340 w 510"/>
                <a:gd name="T31" fmla="*/ 396 h 567"/>
                <a:gd name="T32" fmla="*/ 340 w 510"/>
                <a:gd name="T33" fmla="*/ 453 h 567"/>
                <a:gd name="T34" fmla="*/ 284 w 510"/>
                <a:gd name="T35" fmla="*/ 453 h 567"/>
                <a:gd name="T36" fmla="*/ 284 w 510"/>
                <a:gd name="T37" fmla="*/ 510 h 567"/>
                <a:gd name="T38" fmla="*/ 227 w 510"/>
                <a:gd name="T39" fmla="*/ 510 h 567"/>
                <a:gd name="T40" fmla="*/ 227 w 510"/>
                <a:gd name="T41" fmla="*/ 567 h 567"/>
                <a:gd name="T42" fmla="*/ 114 w 510"/>
                <a:gd name="T43" fmla="*/ 567 h 567"/>
                <a:gd name="T44" fmla="*/ 114 w 510"/>
                <a:gd name="T45" fmla="*/ 510 h 567"/>
                <a:gd name="T46" fmla="*/ 57 w 510"/>
                <a:gd name="T47" fmla="*/ 510 h 567"/>
                <a:gd name="T48" fmla="*/ 57 w 510"/>
                <a:gd name="T49" fmla="*/ 453 h 567"/>
                <a:gd name="T50" fmla="*/ 0 w 510"/>
                <a:gd name="T51" fmla="*/ 453 h 567"/>
                <a:gd name="T52" fmla="*/ 0 w 510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0" y="396"/>
                  </a:moveTo>
                  <a:lnTo>
                    <a:pt x="57" y="396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214B15FD-E853-4C54-8EB3-833C9C239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96"/>
              <a:ext cx="1077" cy="737"/>
            </a:xfrm>
            <a:custGeom>
              <a:avLst/>
              <a:gdLst>
                <a:gd name="T0" fmla="*/ 907 w 1077"/>
                <a:gd name="T1" fmla="*/ 0 h 737"/>
                <a:gd name="T2" fmla="*/ 850 w 1077"/>
                <a:gd name="T3" fmla="*/ 0 h 737"/>
                <a:gd name="T4" fmla="*/ 850 w 1077"/>
                <a:gd name="T5" fmla="*/ 57 h 737"/>
                <a:gd name="T6" fmla="*/ 794 w 1077"/>
                <a:gd name="T7" fmla="*/ 57 h 737"/>
                <a:gd name="T8" fmla="*/ 794 w 1077"/>
                <a:gd name="T9" fmla="*/ 113 h 737"/>
                <a:gd name="T10" fmla="*/ 737 w 1077"/>
                <a:gd name="T11" fmla="*/ 113 h 737"/>
                <a:gd name="T12" fmla="*/ 737 w 1077"/>
                <a:gd name="T13" fmla="*/ 170 h 737"/>
                <a:gd name="T14" fmla="*/ 623 w 1077"/>
                <a:gd name="T15" fmla="*/ 170 h 737"/>
                <a:gd name="T16" fmla="*/ 623 w 1077"/>
                <a:gd name="T17" fmla="*/ 113 h 737"/>
                <a:gd name="T18" fmla="*/ 567 w 1077"/>
                <a:gd name="T19" fmla="*/ 113 h 737"/>
                <a:gd name="T20" fmla="*/ 567 w 1077"/>
                <a:gd name="T21" fmla="*/ 170 h 737"/>
                <a:gd name="T22" fmla="*/ 227 w 1077"/>
                <a:gd name="T23" fmla="*/ 170 h 737"/>
                <a:gd name="T24" fmla="*/ 227 w 1077"/>
                <a:gd name="T25" fmla="*/ 454 h 737"/>
                <a:gd name="T26" fmla="*/ 56 w 1077"/>
                <a:gd name="T27" fmla="*/ 454 h 737"/>
                <a:gd name="T28" fmla="*/ 56 w 1077"/>
                <a:gd name="T29" fmla="*/ 510 h 737"/>
                <a:gd name="T30" fmla="*/ 0 w 1077"/>
                <a:gd name="T31" fmla="*/ 510 h 737"/>
                <a:gd name="T32" fmla="*/ 0 w 1077"/>
                <a:gd name="T33" fmla="*/ 567 h 737"/>
                <a:gd name="T34" fmla="*/ 56 w 1077"/>
                <a:gd name="T35" fmla="*/ 567 h 737"/>
                <a:gd name="T36" fmla="*/ 56 w 1077"/>
                <a:gd name="T37" fmla="*/ 737 h 737"/>
                <a:gd name="T38" fmla="*/ 227 w 1077"/>
                <a:gd name="T39" fmla="*/ 737 h 737"/>
                <a:gd name="T40" fmla="*/ 227 w 1077"/>
                <a:gd name="T41" fmla="*/ 680 h 737"/>
                <a:gd name="T42" fmla="*/ 283 w 1077"/>
                <a:gd name="T43" fmla="*/ 680 h 737"/>
                <a:gd name="T44" fmla="*/ 283 w 1077"/>
                <a:gd name="T45" fmla="*/ 567 h 737"/>
                <a:gd name="T46" fmla="*/ 453 w 1077"/>
                <a:gd name="T47" fmla="*/ 567 h 737"/>
                <a:gd name="T48" fmla="*/ 453 w 1077"/>
                <a:gd name="T49" fmla="*/ 510 h 737"/>
                <a:gd name="T50" fmla="*/ 567 w 1077"/>
                <a:gd name="T51" fmla="*/ 510 h 737"/>
                <a:gd name="T52" fmla="*/ 567 w 1077"/>
                <a:gd name="T53" fmla="*/ 454 h 737"/>
                <a:gd name="T54" fmla="*/ 623 w 1077"/>
                <a:gd name="T55" fmla="*/ 454 h 737"/>
                <a:gd name="T56" fmla="*/ 623 w 1077"/>
                <a:gd name="T57" fmla="*/ 510 h 737"/>
                <a:gd name="T58" fmla="*/ 680 w 1077"/>
                <a:gd name="T59" fmla="*/ 510 h 737"/>
                <a:gd name="T60" fmla="*/ 680 w 1077"/>
                <a:gd name="T61" fmla="*/ 454 h 737"/>
                <a:gd name="T62" fmla="*/ 794 w 1077"/>
                <a:gd name="T63" fmla="*/ 454 h 737"/>
                <a:gd name="T64" fmla="*/ 794 w 1077"/>
                <a:gd name="T65" fmla="*/ 397 h 737"/>
                <a:gd name="T66" fmla="*/ 907 w 1077"/>
                <a:gd name="T67" fmla="*/ 397 h 737"/>
                <a:gd name="T68" fmla="*/ 907 w 1077"/>
                <a:gd name="T69" fmla="*/ 340 h 737"/>
                <a:gd name="T70" fmla="*/ 1020 w 1077"/>
                <a:gd name="T71" fmla="*/ 340 h 737"/>
                <a:gd name="T72" fmla="*/ 1020 w 1077"/>
                <a:gd name="T73" fmla="*/ 283 h 737"/>
                <a:gd name="T74" fmla="*/ 1077 w 1077"/>
                <a:gd name="T75" fmla="*/ 283 h 737"/>
                <a:gd name="T76" fmla="*/ 1077 w 1077"/>
                <a:gd name="T77" fmla="*/ 170 h 737"/>
                <a:gd name="T78" fmla="*/ 1020 w 1077"/>
                <a:gd name="T79" fmla="*/ 170 h 737"/>
                <a:gd name="T80" fmla="*/ 1020 w 1077"/>
                <a:gd name="T81" fmla="*/ 113 h 737"/>
                <a:gd name="T82" fmla="*/ 964 w 1077"/>
                <a:gd name="T83" fmla="*/ 113 h 737"/>
                <a:gd name="T84" fmla="*/ 964 w 1077"/>
                <a:gd name="T85" fmla="*/ 57 h 737"/>
                <a:gd name="T86" fmla="*/ 907 w 1077"/>
                <a:gd name="T87" fmla="*/ 57 h 737"/>
                <a:gd name="T88" fmla="*/ 907 w 1077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37">
                  <a:moveTo>
                    <a:pt x="907" y="0"/>
                  </a:move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227" y="170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85A97BE3-B42F-4815-89C1-A0A577D8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46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113 w 170"/>
                <a:gd name="T3" fmla="*/ 0 h 114"/>
                <a:gd name="T4" fmla="*/ 113 w 170"/>
                <a:gd name="T5" fmla="*/ 57 h 114"/>
                <a:gd name="T6" fmla="*/ 170 w 170"/>
                <a:gd name="T7" fmla="*/ 57 h 114"/>
                <a:gd name="T8" fmla="*/ 170 w 170"/>
                <a:gd name="T9" fmla="*/ 114 h 114"/>
                <a:gd name="T10" fmla="*/ 57 w 170"/>
                <a:gd name="T11" fmla="*/ 114 h 114"/>
                <a:gd name="T12" fmla="*/ 57 w 170"/>
                <a:gd name="T13" fmla="*/ 57 h 114"/>
                <a:gd name="T14" fmla="*/ 0 w 170"/>
                <a:gd name="T15" fmla="*/ 57 h 114"/>
                <a:gd name="T16" fmla="*/ 0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Rectangle 36">
              <a:extLst>
                <a:ext uri="{FF2B5EF4-FFF2-40B4-BE49-F238E27FC236}">
                  <a16:creationId xmlns:a16="http://schemas.microsoft.com/office/drawing/2014/main" id="{511DBEBF-A7A7-4A2F-9E01-40BEA9719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130"/>
              <a:ext cx="114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BC2E4F43-0048-4A5C-BEB5-F588EDF12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56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6 w 170"/>
                <a:gd name="T9" fmla="*/ 114 h 170"/>
                <a:gd name="T10" fmla="*/ 56 w 170"/>
                <a:gd name="T11" fmla="*/ 170 h 170"/>
                <a:gd name="T12" fmla="*/ 113 w 170"/>
                <a:gd name="T13" fmla="*/ 170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6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941ECCA3-ABA2-4D4B-BE8E-A9B566416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223"/>
              <a:ext cx="908" cy="1190"/>
            </a:xfrm>
            <a:custGeom>
              <a:avLst/>
              <a:gdLst>
                <a:gd name="T0" fmla="*/ 908 w 908"/>
                <a:gd name="T1" fmla="*/ 1134 h 1190"/>
                <a:gd name="T2" fmla="*/ 737 w 908"/>
                <a:gd name="T3" fmla="*/ 1134 h 1190"/>
                <a:gd name="T4" fmla="*/ 737 w 908"/>
                <a:gd name="T5" fmla="*/ 1190 h 1190"/>
                <a:gd name="T6" fmla="*/ 341 w 908"/>
                <a:gd name="T7" fmla="*/ 1190 h 1190"/>
                <a:gd name="T8" fmla="*/ 284 w 908"/>
                <a:gd name="T9" fmla="*/ 1190 h 1190"/>
                <a:gd name="T10" fmla="*/ 284 w 908"/>
                <a:gd name="T11" fmla="*/ 1134 h 1190"/>
                <a:gd name="T12" fmla="*/ 0 w 908"/>
                <a:gd name="T13" fmla="*/ 1134 h 1190"/>
                <a:gd name="T14" fmla="*/ 0 w 908"/>
                <a:gd name="T15" fmla="*/ 1077 h 1190"/>
                <a:gd name="T16" fmla="*/ 227 w 908"/>
                <a:gd name="T17" fmla="*/ 1077 h 1190"/>
                <a:gd name="T18" fmla="*/ 227 w 908"/>
                <a:gd name="T19" fmla="*/ 850 h 1190"/>
                <a:gd name="T20" fmla="*/ 341 w 908"/>
                <a:gd name="T21" fmla="*/ 850 h 1190"/>
                <a:gd name="T22" fmla="*/ 341 w 908"/>
                <a:gd name="T23" fmla="*/ 794 h 1190"/>
                <a:gd name="T24" fmla="*/ 114 w 908"/>
                <a:gd name="T25" fmla="*/ 794 h 1190"/>
                <a:gd name="T26" fmla="*/ 114 w 908"/>
                <a:gd name="T27" fmla="*/ 680 h 1190"/>
                <a:gd name="T28" fmla="*/ 170 w 908"/>
                <a:gd name="T29" fmla="*/ 680 h 1190"/>
                <a:gd name="T30" fmla="*/ 170 w 908"/>
                <a:gd name="T31" fmla="*/ 623 h 1190"/>
                <a:gd name="T32" fmla="*/ 114 w 908"/>
                <a:gd name="T33" fmla="*/ 623 h 1190"/>
                <a:gd name="T34" fmla="*/ 114 w 908"/>
                <a:gd name="T35" fmla="*/ 567 h 1190"/>
                <a:gd name="T36" fmla="*/ 0 w 908"/>
                <a:gd name="T37" fmla="*/ 567 h 1190"/>
                <a:gd name="T38" fmla="*/ 0 w 908"/>
                <a:gd name="T39" fmla="*/ 510 h 1190"/>
                <a:gd name="T40" fmla="*/ 227 w 908"/>
                <a:gd name="T41" fmla="*/ 510 h 1190"/>
                <a:gd name="T42" fmla="*/ 227 w 908"/>
                <a:gd name="T43" fmla="*/ 567 h 1190"/>
                <a:gd name="T44" fmla="*/ 227 w 908"/>
                <a:gd name="T45" fmla="*/ 623 h 1190"/>
                <a:gd name="T46" fmla="*/ 284 w 908"/>
                <a:gd name="T47" fmla="*/ 623 h 1190"/>
                <a:gd name="T48" fmla="*/ 284 w 908"/>
                <a:gd name="T49" fmla="*/ 680 h 1190"/>
                <a:gd name="T50" fmla="*/ 341 w 908"/>
                <a:gd name="T51" fmla="*/ 680 h 1190"/>
                <a:gd name="T52" fmla="*/ 341 w 908"/>
                <a:gd name="T53" fmla="*/ 453 h 1190"/>
                <a:gd name="T54" fmla="*/ 454 w 908"/>
                <a:gd name="T55" fmla="*/ 453 h 1190"/>
                <a:gd name="T56" fmla="*/ 454 w 908"/>
                <a:gd name="T57" fmla="*/ 340 h 1190"/>
                <a:gd name="T58" fmla="*/ 397 w 908"/>
                <a:gd name="T59" fmla="*/ 340 h 1190"/>
                <a:gd name="T60" fmla="*/ 397 w 908"/>
                <a:gd name="T61" fmla="*/ 283 h 1190"/>
                <a:gd name="T62" fmla="*/ 227 w 908"/>
                <a:gd name="T63" fmla="*/ 283 h 1190"/>
                <a:gd name="T64" fmla="*/ 227 w 908"/>
                <a:gd name="T65" fmla="*/ 170 h 1190"/>
                <a:gd name="T66" fmla="*/ 284 w 908"/>
                <a:gd name="T67" fmla="*/ 170 h 1190"/>
                <a:gd name="T68" fmla="*/ 284 w 908"/>
                <a:gd name="T69" fmla="*/ 113 h 1190"/>
                <a:gd name="T70" fmla="*/ 397 w 908"/>
                <a:gd name="T71" fmla="*/ 113 h 1190"/>
                <a:gd name="T72" fmla="*/ 397 w 908"/>
                <a:gd name="T73" fmla="*/ 56 h 1190"/>
                <a:gd name="T74" fmla="*/ 341 w 908"/>
                <a:gd name="T75" fmla="*/ 56 h 1190"/>
                <a:gd name="T76" fmla="*/ 341 w 908"/>
                <a:gd name="T77" fmla="*/ 0 h 1190"/>
                <a:gd name="T78" fmla="*/ 908 w 908"/>
                <a:gd name="T79" fmla="*/ 0 h 1190"/>
                <a:gd name="T80" fmla="*/ 908 w 908"/>
                <a:gd name="T81" fmla="*/ 227 h 1190"/>
                <a:gd name="T82" fmla="*/ 737 w 908"/>
                <a:gd name="T83" fmla="*/ 227 h 1190"/>
                <a:gd name="T84" fmla="*/ 737 w 908"/>
                <a:gd name="T85" fmla="*/ 283 h 1190"/>
                <a:gd name="T86" fmla="*/ 681 w 908"/>
                <a:gd name="T87" fmla="*/ 283 h 1190"/>
                <a:gd name="T88" fmla="*/ 681 w 908"/>
                <a:gd name="T89" fmla="*/ 340 h 1190"/>
                <a:gd name="T90" fmla="*/ 737 w 908"/>
                <a:gd name="T91" fmla="*/ 340 h 1190"/>
                <a:gd name="T92" fmla="*/ 737 w 908"/>
                <a:gd name="T93" fmla="*/ 510 h 1190"/>
                <a:gd name="T94" fmla="*/ 908 w 908"/>
                <a:gd name="T95" fmla="*/ 510 h 1190"/>
                <a:gd name="T96" fmla="*/ 908 w 908"/>
                <a:gd name="T97" fmla="*/ 567 h 1190"/>
                <a:gd name="T98" fmla="*/ 851 w 908"/>
                <a:gd name="T99" fmla="*/ 567 h 1190"/>
                <a:gd name="T100" fmla="*/ 737 w 908"/>
                <a:gd name="T101" fmla="*/ 623 h 1190"/>
                <a:gd name="T102" fmla="*/ 737 w 908"/>
                <a:gd name="T103" fmla="*/ 737 h 1190"/>
                <a:gd name="T104" fmla="*/ 794 w 908"/>
                <a:gd name="T105" fmla="*/ 737 h 1190"/>
                <a:gd name="T106" fmla="*/ 794 w 908"/>
                <a:gd name="T107" fmla="*/ 850 h 1190"/>
                <a:gd name="T108" fmla="*/ 851 w 908"/>
                <a:gd name="T109" fmla="*/ 850 h 1190"/>
                <a:gd name="T110" fmla="*/ 851 w 908"/>
                <a:gd name="T111" fmla="*/ 907 h 1190"/>
                <a:gd name="T112" fmla="*/ 908 w 908"/>
                <a:gd name="T113" fmla="*/ 907 h 1190"/>
                <a:gd name="T114" fmla="*/ 908 w 908"/>
                <a:gd name="T115" fmla="*/ 113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8" h="1190">
                  <a:moveTo>
                    <a:pt x="908" y="1134"/>
                  </a:moveTo>
                  <a:lnTo>
                    <a:pt x="737" y="1134"/>
                  </a:lnTo>
                  <a:lnTo>
                    <a:pt x="737" y="1190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227" y="107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B1A1B4F3-B37F-4B86-9AD2-0468A1253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6357"/>
              <a:ext cx="1134" cy="680"/>
            </a:xfrm>
            <a:custGeom>
              <a:avLst/>
              <a:gdLst>
                <a:gd name="T0" fmla="*/ 1021 w 1134"/>
                <a:gd name="T1" fmla="*/ 56 h 680"/>
                <a:gd name="T2" fmla="*/ 1077 w 1134"/>
                <a:gd name="T3" fmla="*/ 283 h 680"/>
                <a:gd name="T4" fmla="*/ 1134 w 1134"/>
                <a:gd name="T5" fmla="*/ 397 h 680"/>
                <a:gd name="T6" fmla="*/ 1077 w 1134"/>
                <a:gd name="T7" fmla="*/ 510 h 680"/>
                <a:gd name="T8" fmla="*/ 964 w 1134"/>
                <a:gd name="T9" fmla="*/ 567 h 680"/>
                <a:gd name="T10" fmla="*/ 850 w 1134"/>
                <a:gd name="T11" fmla="*/ 623 h 680"/>
                <a:gd name="T12" fmla="*/ 794 w 1134"/>
                <a:gd name="T13" fmla="*/ 567 h 680"/>
                <a:gd name="T14" fmla="*/ 737 w 1134"/>
                <a:gd name="T15" fmla="*/ 453 h 680"/>
                <a:gd name="T16" fmla="*/ 680 w 1134"/>
                <a:gd name="T17" fmla="*/ 567 h 680"/>
                <a:gd name="T18" fmla="*/ 624 w 1134"/>
                <a:gd name="T19" fmla="*/ 510 h 680"/>
                <a:gd name="T20" fmla="*/ 567 w 1134"/>
                <a:gd name="T21" fmla="*/ 453 h 680"/>
                <a:gd name="T22" fmla="*/ 510 w 1134"/>
                <a:gd name="T23" fmla="*/ 510 h 680"/>
                <a:gd name="T24" fmla="*/ 454 w 1134"/>
                <a:gd name="T25" fmla="*/ 567 h 680"/>
                <a:gd name="T26" fmla="*/ 567 w 1134"/>
                <a:gd name="T27" fmla="*/ 623 h 680"/>
                <a:gd name="T28" fmla="*/ 510 w 1134"/>
                <a:gd name="T29" fmla="*/ 680 h 680"/>
                <a:gd name="T30" fmla="*/ 340 w 1134"/>
                <a:gd name="T31" fmla="*/ 510 h 680"/>
                <a:gd name="T32" fmla="*/ 283 w 1134"/>
                <a:gd name="T33" fmla="*/ 453 h 680"/>
                <a:gd name="T34" fmla="*/ 397 w 1134"/>
                <a:gd name="T35" fmla="*/ 397 h 680"/>
                <a:gd name="T36" fmla="*/ 340 w 1134"/>
                <a:gd name="T37" fmla="*/ 340 h 680"/>
                <a:gd name="T38" fmla="*/ 397 w 1134"/>
                <a:gd name="T39" fmla="*/ 283 h 680"/>
                <a:gd name="T40" fmla="*/ 454 w 1134"/>
                <a:gd name="T41" fmla="*/ 397 h 680"/>
                <a:gd name="T42" fmla="*/ 567 w 1134"/>
                <a:gd name="T43" fmla="*/ 340 h 680"/>
                <a:gd name="T44" fmla="*/ 510 w 1134"/>
                <a:gd name="T45" fmla="*/ 283 h 680"/>
                <a:gd name="T46" fmla="*/ 454 w 1134"/>
                <a:gd name="T47" fmla="*/ 170 h 680"/>
                <a:gd name="T48" fmla="*/ 340 w 1134"/>
                <a:gd name="T49" fmla="*/ 113 h 680"/>
                <a:gd name="T50" fmla="*/ 397 w 1134"/>
                <a:gd name="T51" fmla="*/ 56 h 680"/>
                <a:gd name="T52" fmla="*/ 170 w 1134"/>
                <a:gd name="T53" fmla="*/ 113 h 680"/>
                <a:gd name="T54" fmla="*/ 113 w 1134"/>
                <a:gd name="T55" fmla="*/ 170 h 680"/>
                <a:gd name="T56" fmla="*/ 0 w 1134"/>
                <a:gd name="T57" fmla="*/ 113 h 680"/>
                <a:gd name="T58" fmla="*/ 57 w 1134"/>
                <a:gd name="T59" fmla="*/ 56 h 680"/>
                <a:gd name="T60" fmla="*/ 113 w 1134"/>
                <a:gd name="T61" fmla="*/ 0 h 680"/>
                <a:gd name="T62" fmla="*/ 397 w 1134"/>
                <a:gd name="T63" fmla="*/ 56 h 680"/>
                <a:gd name="T64" fmla="*/ 850 w 113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680">
                  <a:moveTo>
                    <a:pt x="1021" y="0"/>
                  </a:moveTo>
                  <a:lnTo>
                    <a:pt x="1021" y="56"/>
                  </a:lnTo>
                  <a:lnTo>
                    <a:pt x="1077" y="56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510" y="623"/>
                  </a:lnTo>
                  <a:lnTo>
                    <a:pt x="510" y="680"/>
                  </a:lnTo>
                  <a:lnTo>
                    <a:pt x="340" y="680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F31AEE73-B3D9-404C-BB1D-AEB243C30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340 w 1134"/>
                <a:gd name="T3" fmla="*/ 0 h 964"/>
                <a:gd name="T4" fmla="*/ 340 w 1134"/>
                <a:gd name="T5" fmla="*/ 57 h 964"/>
                <a:gd name="T6" fmla="*/ 284 w 1134"/>
                <a:gd name="T7" fmla="*/ 57 h 964"/>
                <a:gd name="T8" fmla="*/ 284 w 1134"/>
                <a:gd name="T9" fmla="*/ 114 h 964"/>
                <a:gd name="T10" fmla="*/ 227 w 1134"/>
                <a:gd name="T11" fmla="*/ 114 h 964"/>
                <a:gd name="T12" fmla="*/ 227 w 1134"/>
                <a:gd name="T13" fmla="*/ 170 h 964"/>
                <a:gd name="T14" fmla="*/ 170 w 1134"/>
                <a:gd name="T15" fmla="*/ 170 h 964"/>
                <a:gd name="T16" fmla="*/ 170 w 1134"/>
                <a:gd name="T17" fmla="*/ 114 h 964"/>
                <a:gd name="T18" fmla="*/ 114 w 1134"/>
                <a:gd name="T19" fmla="*/ 114 h 964"/>
                <a:gd name="T20" fmla="*/ 114 w 1134"/>
                <a:gd name="T21" fmla="*/ 170 h 964"/>
                <a:gd name="T22" fmla="*/ 57 w 1134"/>
                <a:gd name="T23" fmla="*/ 170 h 964"/>
                <a:gd name="T24" fmla="*/ 57 w 1134"/>
                <a:gd name="T25" fmla="*/ 341 h 964"/>
                <a:gd name="T26" fmla="*/ 0 w 1134"/>
                <a:gd name="T27" fmla="*/ 341 h 964"/>
                <a:gd name="T28" fmla="*/ 0 w 1134"/>
                <a:gd name="T29" fmla="*/ 511 h 964"/>
                <a:gd name="T30" fmla="*/ 57 w 1134"/>
                <a:gd name="T31" fmla="*/ 511 h 964"/>
                <a:gd name="T32" fmla="*/ 57 w 1134"/>
                <a:gd name="T33" fmla="*/ 681 h 964"/>
                <a:gd name="T34" fmla="*/ 114 w 1134"/>
                <a:gd name="T35" fmla="*/ 681 h 964"/>
                <a:gd name="T36" fmla="*/ 114 w 1134"/>
                <a:gd name="T37" fmla="*/ 737 h 964"/>
                <a:gd name="T38" fmla="*/ 227 w 1134"/>
                <a:gd name="T39" fmla="*/ 737 h 964"/>
                <a:gd name="T40" fmla="*/ 227 w 1134"/>
                <a:gd name="T41" fmla="*/ 964 h 964"/>
                <a:gd name="T42" fmla="*/ 511 w 1134"/>
                <a:gd name="T43" fmla="*/ 964 h 964"/>
                <a:gd name="T44" fmla="*/ 511 w 1134"/>
                <a:gd name="T45" fmla="*/ 908 h 964"/>
                <a:gd name="T46" fmla="*/ 624 w 1134"/>
                <a:gd name="T47" fmla="*/ 908 h 964"/>
                <a:gd name="T48" fmla="*/ 624 w 1134"/>
                <a:gd name="T49" fmla="*/ 964 h 964"/>
                <a:gd name="T50" fmla="*/ 794 w 1134"/>
                <a:gd name="T51" fmla="*/ 964 h 964"/>
                <a:gd name="T52" fmla="*/ 794 w 1134"/>
                <a:gd name="T53" fmla="*/ 851 h 964"/>
                <a:gd name="T54" fmla="*/ 1078 w 1134"/>
                <a:gd name="T55" fmla="*/ 851 h 964"/>
                <a:gd name="T56" fmla="*/ 1078 w 1134"/>
                <a:gd name="T57" fmla="*/ 681 h 964"/>
                <a:gd name="T58" fmla="*/ 1134 w 1134"/>
                <a:gd name="T59" fmla="*/ 681 h 964"/>
                <a:gd name="T60" fmla="*/ 1134 w 1134"/>
                <a:gd name="T61" fmla="*/ 567 h 964"/>
                <a:gd name="T62" fmla="*/ 1078 w 1134"/>
                <a:gd name="T63" fmla="*/ 567 h 964"/>
                <a:gd name="T64" fmla="*/ 1078 w 1134"/>
                <a:gd name="T65" fmla="*/ 511 h 964"/>
                <a:gd name="T66" fmla="*/ 1021 w 1134"/>
                <a:gd name="T67" fmla="*/ 511 h 964"/>
                <a:gd name="T68" fmla="*/ 1021 w 1134"/>
                <a:gd name="T69" fmla="*/ 227 h 964"/>
                <a:gd name="T70" fmla="*/ 964 w 1134"/>
                <a:gd name="T71" fmla="*/ 227 h 964"/>
                <a:gd name="T72" fmla="*/ 964 w 1134"/>
                <a:gd name="T73" fmla="*/ 114 h 964"/>
                <a:gd name="T74" fmla="*/ 907 w 1134"/>
                <a:gd name="T75" fmla="*/ 114 h 964"/>
                <a:gd name="T76" fmla="*/ 907 w 1134"/>
                <a:gd name="T77" fmla="*/ 170 h 964"/>
                <a:gd name="T78" fmla="*/ 737 w 1134"/>
                <a:gd name="T79" fmla="*/ 170 h 964"/>
                <a:gd name="T80" fmla="*/ 737 w 1134"/>
                <a:gd name="T81" fmla="*/ 227 h 964"/>
                <a:gd name="T82" fmla="*/ 624 w 1134"/>
                <a:gd name="T83" fmla="*/ 227 h 964"/>
                <a:gd name="T84" fmla="*/ 624 w 1134"/>
                <a:gd name="T85" fmla="*/ 170 h 964"/>
                <a:gd name="T86" fmla="*/ 511 w 1134"/>
                <a:gd name="T87" fmla="*/ 170 h 964"/>
                <a:gd name="T88" fmla="*/ 511 w 1134"/>
                <a:gd name="T89" fmla="*/ 114 h 964"/>
                <a:gd name="T90" fmla="*/ 454 w 1134"/>
                <a:gd name="T91" fmla="*/ 114 h 964"/>
                <a:gd name="T92" fmla="*/ 454 w 1134"/>
                <a:gd name="T93" fmla="*/ 57 h 964"/>
                <a:gd name="T94" fmla="*/ 397 w 1134"/>
                <a:gd name="T95" fmla="*/ 57 h 964"/>
                <a:gd name="T96" fmla="*/ 397 w 1134"/>
                <a:gd name="T9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964"/>
                  </a:lnTo>
                  <a:lnTo>
                    <a:pt x="511" y="964"/>
                  </a:lnTo>
                  <a:lnTo>
                    <a:pt x="511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851"/>
                  </a:lnTo>
                  <a:lnTo>
                    <a:pt x="1078" y="851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3CB5FA53-B004-462B-A8C9-5F6063239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44"/>
              <a:ext cx="794" cy="737"/>
            </a:xfrm>
            <a:custGeom>
              <a:avLst/>
              <a:gdLst>
                <a:gd name="T0" fmla="*/ 0 w 794"/>
                <a:gd name="T1" fmla="*/ 114 h 737"/>
                <a:gd name="T2" fmla="*/ 0 w 794"/>
                <a:gd name="T3" fmla="*/ 227 h 737"/>
                <a:gd name="T4" fmla="*/ 57 w 794"/>
                <a:gd name="T5" fmla="*/ 227 h 737"/>
                <a:gd name="T6" fmla="*/ 57 w 794"/>
                <a:gd name="T7" fmla="*/ 511 h 737"/>
                <a:gd name="T8" fmla="*/ 114 w 794"/>
                <a:gd name="T9" fmla="*/ 511 h 737"/>
                <a:gd name="T10" fmla="*/ 114 w 794"/>
                <a:gd name="T11" fmla="*/ 567 h 737"/>
                <a:gd name="T12" fmla="*/ 170 w 794"/>
                <a:gd name="T13" fmla="*/ 567 h 737"/>
                <a:gd name="T14" fmla="*/ 170 w 794"/>
                <a:gd name="T15" fmla="*/ 681 h 737"/>
                <a:gd name="T16" fmla="*/ 227 w 794"/>
                <a:gd name="T17" fmla="*/ 681 h 737"/>
                <a:gd name="T18" fmla="*/ 227 w 794"/>
                <a:gd name="T19" fmla="*/ 737 h 737"/>
                <a:gd name="T20" fmla="*/ 397 w 794"/>
                <a:gd name="T21" fmla="*/ 737 h 737"/>
                <a:gd name="T22" fmla="*/ 397 w 794"/>
                <a:gd name="T23" fmla="*/ 681 h 737"/>
                <a:gd name="T24" fmla="*/ 567 w 794"/>
                <a:gd name="T25" fmla="*/ 681 h 737"/>
                <a:gd name="T26" fmla="*/ 567 w 794"/>
                <a:gd name="T27" fmla="*/ 624 h 737"/>
                <a:gd name="T28" fmla="*/ 737 w 794"/>
                <a:gd name="T29" fmla="*/ 624 h 737"/>
                <a:gd name="T30" fmla="*/ 737 w 794"/>
                <a:gd name="T31" fmla="*/ 681 h 737"/>
                <a:gd name="T32" fmla="*/ 794 w 794"/>
                <a:gd name="T33" fmla="*/ 681 h 737"/>
                <a:gd name="T34" fmla="*/ 794 w 794"/>
                <a:gd name="T35" fmla="*/ 454 h 737"/>
                <a:gd name="T36" fmla="*/ 737 w 794"/>
                <a:gd name="T37" fmla="*/ 454 h 737"/>
                <a:gd name="T38" fmla="*/ 737 w 794"/>
                <a:gd name="T39" fmla="*/ 397 h 737"/>
                <a:gd name="T40" fmla="*/ 624 w 794"/>
                <a:gd name="T41" fmla="*/ 397 h 737"/>
                <a:gd name="T42" fmla="*/ 624 w 794"/>
                <a:gd name="T43" fmla="*/ 454 h 737"/>
                <a:gd name="T44" fmla="*/ 397 w 794"/>
                <a:gd name="T45" fmla="*/ 454 h 737"/>
                <a:gd name="T46" fmla="*/ 397 w 794"/>
                <a:gd name="T47" fmla="*/ 397 h 737"/>
                <a:gd name="T48" fmla="*/ 454 w 794"/>
                <a:gd name="T49" fmla="*/ 397 h 737"/>
                <a:gd name="T50" fmla="*/ 454 w 794"/>
                <a:gd name="T51" fmla="*/ 341 h 737"/>
                <a:gd name="T52" fmla="*/ 510 w 794"/>
                <a:gd name="T53" fmla="*/ 341 h 737"/>
                <a:gd name="T54" fmla="*/ 510 w 794"/>
                <a:gd name="T55" fmla="*/ 114 h 737"/>
                <a:gd name="T56" fmla="*/ 567 w 794"/>
                <a:gd name="T57" fmla="*/ 114 h 737"/>
                <a:gd name="T58" fmla="*/ 567 w 794"/>
                <a:gd name="T59" fmla="*/ 0 h 737"/>
                <a:gd name="T60" fmla="*/ 114 w 794"/>
                <a:gd name="T61" fmla="*/ 0 h 737"/>
                <a:gd name="T62" fmla="*/ 114 w 794"/>
                <a:gd name="T63" fmla="*/ 57 h 737"/>
                <a:gd name="T64" fmla="*/ 57 w 794"/>
                <a:gd name="T65" fmla="*/ 57 h 737"/>
                <a:gd name="T66" fmla="*/ 57 w 794"/>
                <a:gd name="T67" fmla="*/ 114 h 737"/>
                <a:gd name="T68" fmla="*/ 0 w 794"/>
                <a:gd name="T69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Rectangle 42">
              <a:extLst>
                <a:ext uri="{FF2B5EF4-FFF2-40B4-BE49-F238E27FC236}">
                  <a16:creationId xmlns:a16="http://schemas.microsoft.com/office/drawing/2014/main" id="{CDB5C33E-E7DB-4DB3-857C-DD939872C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2331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4C4229E5-533A-4942-B3D7-D3CECD4D9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397 w 1247"/>
                <a:gd name="T1" fmla="*/ 907 h 907"/>
                <a:gd name="T2" fmla="*/ 397 w 1247"/>
                <a:gd name="T3" fmla="*/ 680 h 907"/>
                <a:gd name="T4" fmla="*/ 340 w 1247"/>
                <a:gd name="T5" fmla="*/ 680 h 907"/>
                <a:gd name="T6" fmla="*/ 340 w 1247"/>
                <a:gd name="T7" fmla="*/ 623 h 907"/>
                <a:gd name="T8" fmla="*/ 227 w 1247"/>
                <a:gd name="T9" fmla="*/ 623 h 907"/>
                <a:gd name="T10" fmla="*/ 227 w 1247"/>
                <a:gd name="T11" fmla="*/ 680 h 907"/>
                <a:gd name="T12" fmla="*/ 0 w 1247"/>
                <a:gd name="T13" fmla="*/ 680 h 907"/>
                <a:gd name="T14" fmla="*/ 0 w 1247"/>
                <a:gd name="T15" fmla="*/ 623 h 907"/>
                <a:gd name="T16" fmla="*/ 57 w 1247"/>
                <a:gd name="T17" fmla="*/ 623 h 907"/>
                <a:gd name="T18" fmla="*/ 57 w 1247"/>
                <a:gd name="T19" fmla="*/ 567 h 907"/>
                <a:gd name="T20" fmla="*/ 113 w 1247"/>
                <a:gd name="T21" fmla="*/ 567 h 907"/>
                <a:gd name="T22" fmla="*/ 113 w 1247"/>
                <a:gd name="T23" fmla="*/ 340 h 907"/>
                <a:gd name="T24" fmla="*/ 170 w 1247"/>
                <a:gd name="T25" fmla="*/ 340 h 907"/>
                <a:gd name="T26" fmla="*/ 170 w 1247"/>
                <a:gd name="T27" fmla="*/ 226 h 907"/>
                <a:gd name="T28" fmla="*/ 397 w 1247"/>
                <a:gd name="T29" fmla="*/ 226 h 907"/>
                <a:gd name="T30" fmla="*/ 397 w 1247"/>
                <a:gd name="T31" fmla="*/ 283 h 907"/>
                <a:gd name="T32" fmla="*/ 624 w 1247"/>
                <a:gd name="T33" fmla="*/ 283 h 907"/>
                <a:gd name="T34" fmla="*/ 624 w 1247"/>
                <a:gd name="T35" fmla="*/ 226 h 907"/>
                <a:gd name="T36" fmla="*/ 680 w 1247"/>
                <a:gd name="T37" fmla="*/ 226 h 907"/>
                <a:gd name="T38" fmla="*/ 680 w 1247"/>
                <a:gd name="T39" fmla="*/ 113 h 907"/>
                <a:gd name="T40" fmla="*/ 794 w 1247"/>
                <a:gd name="T41" fmla="*/ 113 h 907"/>
                <a:gd name="T42" fmla="*/ 794 w 1247"/>
                <a:gd name="T43" fmla="*/ 56 h 907"/>
                <a:gd name="T44" fmla="*/ 851 w 1247"/>
                <a:gd name="T45" fmla="*/ 56 h 907"/>
                <a:gd name="T46" fmla="*/ 851 w 1247"/>
                <a:gd name="T47" fmla="*/ 0 h 907"/>
                <a:gd name="T48" fmla="*/ 1021 w 1247"/>
                <a:gd name="T49" fmla="*/ 0 h 907"/>
                <a:gd name="T50" fmla="*/ 1021 w 1247"/>
                <a:gd name="T51" fmla="*/ 56 h 907"/>
                <a:gd name="T52" fmla="*/ 1191 w 1247"/>
                <a:gd name="T53" fmla="*/ 56 h 907"/>
                <a:gd name="T54" fmla="*/ 1191 w 1247"/>
                <a:gd name="T55" fmla="*/ 340 h 907"/>
                <a:gd name="T56" fmla="*/ 1247 w 1247"/>
                <a:gd name="T57" fmla="*/ 340 h 907"/>
                <a:gd name="T58" fmla="*/ 1247 w 1247"/>
                <a:gd name="T59" fmla="*/ 453 h 907"/>
                <a:gd name="T60" fmla="*/ 1191 w 1247"/>
                <a:gd name="T61" fmla="*/ 453 h 907"/>
                <a:gd name="T62" fmla="*/ 1191 w 1247"/>
                <a:gd name="T63" fmla="*/ 567 h 907"/>
                <a:gd name="T64" fmla="*/ 1134 w 1247"/>
                <a:gd name="T65" fmla="*/ 567 h 907"/>
                <a:gd name="T66" fmla="*/ 1134 w 1247"/>
                <a:gd name="T67" fmla="*/ 623 h 907"/>
                <a:gd name="T68" fmla="*/ 1191 w 1247"/>
                <a:gd name="T69" fmla="*/ 623 h 907"/>
                <a:gd name="T70" fmla="*/ 1191 w 1247"/>
                <a:gd name="T71" fmla="*/ 680 h 907"/>
                <a:gd name="T72" fmla="*/ 1021 w 1247"/>
                <a:gd name="T73" fmla="*/ 680 h 907"/>
                <a:gd name="T74" fmla="*/ 1021 w 1247"/>
                <a:gd name="T75" fmla="*/ 737 h 907"/>
                <a:gd name="T76" fmla="*/ 964 w 1247"/>
                <a:gd name="T77" fmla="*/ 737 h 907"/>
                <a:gd name="T78" fmla="*/ 964 w 1247"/>
                <a:gd name="T79" fmla="*/ 680 h 907"/>
                <a:gd name="T80" fmla="*/ 851 w 1247"/>
                <a:gd name="T81" fmla="*/ 680 h 907"/>
                <a:gd name="T82" fmla="*/ 851 w 1247"/>
                <a:gd name="T83" fmla="*/ 737 h 907"/>
                <a:gd name="T84" fmla="*/ 737 w 1247"/>
                <a:gd name="T85" fmla="*/ 737 h 907"/>
                <a:gd name="T86" fmla="*/ 737 w 1247"/>
                <a:gd name="T87" fmla="*/ 680 h 907"/>
                <a:gd name="T88" fmla="*/ 680 w 1247"/>
                <a:gd name="T89" fmla="*/ 680 h 907"/>
                <a:gd name="T90" fmla="*/ 680 w 1247"/>
                <a:gd name="T91" fmla="*/ 737 h 907"/>
                <a:gd name="T92" fmla="*/ 624 w 1247"/>
                <a:gd name="T93" fmla="*/ 737 h 907"/>
                <a:gd name="T94" fmla="*/ 624 w 1247"/>
                <a:gd name="T95" fmla="*/ 793 h 907"/>
                <a:gd name="T96" fmla="*/ 567 w 1247"/>
                <a:gd name="T97" fmla="*/ 793 h 907"/>
                <a:gd name="T98" fmla="*/ 567 w 1247"/>
                <a:gd name="T99" fmla="*/ 907 h 907"/>
                <a:gd name="T100" fmla="*/ 397 w 1247"/>
                <a:gd name="T10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907">
                  <a:moveTo>
                    <a:pt x="397" y="907"/>
                  </a:move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191" y="56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9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2" name="Group 44">
            <a:extLst>
              <a:ext uri="{FF2B5EF4-FFF2-40B4-BE49-F238E27FC236}">
                <a16:creationId xmlns:a16="http://schemas.microsoft.com/office/drawing/2014/main" id="{3FEA7F60-CB5D-43C6-AFBE-61AC1C4E0F2B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22573" name="WordArt 45">
              <a:extLst>
                <a:ext uri="{FF2B5EF4-FFF2-40B4-BE49-F238E27FC236}">
                  <a16:creationId xmlns:a16="http://schemas.microsoft.com/office/drawing/2014/main" id="{F8A7B109-468E-47D7-A965-977A6BF076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A0C9CE4A-E832-4F2B-A2A9-C1FE1D61A0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22575" name="Group 47">
            <a:extLst>
              <a:ext uri="{FF2B5EF4-FFF2-40B4-BE49-F238E27FC236}">
                <a16:creationId xmlns:a16="http://schemas.microsoft.com/office/drawing/2014/main" id="{6D566298-5BFE-447F-B24E-3BC84F4EE7DA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22576" name="WordArt 48">
              <a:extLst>
                <a:ext uri="{FF2B5EF4-FFF2-40B4-BE49-F238E27FC236}">
                  <a16:creationId xmlns:a16="http://schemas.microsoft.com/office/drawing/2014/main" id="{3AF518C4-D3F6-491B-9268-BBEEF40128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55E094D3-F217-4BFB-AE61-CCF1A825A9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22578" name="Group 50">
            <a:extLst>
              <a:ext uri="{FF2B5EF4-FFF2-40B4-BE49-F238E27FC236}">
                <a16:creationId xmlns:a16="http://schemas.microsoft.com/office/drawing/2014/main" id="{DCD48E50-A012-4A6B-AD9D-134C8AA1F09F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BEC66596-F6E2-40F0-9A54-4ABFBD8105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3EEFCF43-7785-4141-9BF0-13673ED57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22581" name="Group 53">
            <a:extLst>
              <a:ext uri="{FF2B5EF4-FFF2-40B4-BE49-F238E27FC236}">
                <a16:creationId xmlns:a16="http://schemas.microsoft.com/office/drawing/2014/main" id="{28D34184-C909-40D9-BC31-0A98E3BA0D14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E7905291-60F1-42C0-B938-AD2D802D4F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B86CD1C9-28B3-4CAD-A740-2154135CD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22584" name="Group 56">
            <a:extLst>
              <a:ext uri="{FF2B5EF4-FFF2-40B4-BE49-F238E27FC236}">
                <a16:creationId xmlns:a16="http://schemas.microsoft.com/office/drawing/2014/main" id="{F0D0D8A6-F3E1-4D8C-A037-75FF94963E32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1E15E48C-7066-4ECA-B40B-9BAB4D0EE9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1070D498-7689-4CC9-9D5C-EA3CB2F051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22587" name="Group 59">
            <a:extLst>
              <a:ext uri="{FF2B5EF4-FFF2-40B4-BE49-F238E27FC236}">
                <a16:creationId xmlns:a16="http://schemas.microsoft.com/office/drawing/2014/main" id="{D6115812-B38A-4CFB-8C77-122FC1452AA8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2234AEF5-87DF-46EC-8D1B-AB2C058AB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ED981AAF-1637-40FD-9A1D-17E2E96230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22590" name="Group 62">
            <a:extLst>
              <a:ext uri="{FF2B5EF4-FFF2-40B4-BE49-F238E27FC236}">
                <a16:creationId xmlns:a16="http://schemas.microsoft.com/office/drawing/2014/main" id="{B6D493A7-BC24-496B-81DA-8FF4103D69C0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C43792E3-33A8-48EA-804D-256A6D7898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154ACA3F-4833-4C43-AE6B-5160F8306B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22593" name="Group 65">
            <a:extLst>
              <a:ext uri="{FF2B5EF4-FFF2-40B4-BE49-F238E27FC236}">
                <a16:creationId xmlns:a16="http://schemas.microsoft.com/office/drawing/2014/main" id="{47825EAF-CFC9-4ED7-BFBD-F181E9C4A25D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28580B7B-568D-4919-A7A4-EA160BC281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F2188BF7-3993-4F2E-8A6D-26A7A9A401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22596" name="Group 68">
            <a:extLst>
              <a:ext uri="{FF2B5EF4-FFF2-40B4-BE49-F238E27FC236}">
                <a16:creationId xmlns:a16="http://schemas.microsoft.com/office/drawing/2014/main" id="{62DBC497-C1DF-4771-9241-90832DDB2111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259811AE-1DF3-464C-8BFC-9F2EA19E4E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845868F4-57CD-4513-8469-4F409072DA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22599" name="Group 71">
            <a:extLst>
              <a:ext uri="{FF2B5EF4-FFF2-40B4-BE49-F238E27FC236}">
                <a16:creationId xmlns:a16="http://schemas.microsoft.com/office/drawing/2014/main" id="{E7DC7C36-CA31-42D8-93EA-B7C9D282F337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C31DB2E1-6B3F-4ADE-BBA1-495E9AAE35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3ED5D46C-6BD7-444F-8791-2CFFD7DBE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22602" name="Group 74">
            <a:extLst>
              <a:ext uri="{FF2B5EF4-FFF2-40B4-BE49-F238E27FC236}">
                <a16:creationId xmlns:a16="http://schemas.microsoft.com/office/drawing/2014/main" id="{9C2E1843-3BDF-474E-BA52-18CBABF28D35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103445C9-6E1D-4336-9E86-ECA3EC410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3C333EBA-E451-4450-9ABC-49EE69DA08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22605" name="Group 77">
            <a:extLst>
              <a:ext uri="{FF2B5EF4-FFF2-40B4-BE49-F238E27FC236}">
                <a16:creationId xmlns:a16="http://schemas.microsoft.com/office/drawing/2014/main" id="{05C07A87-7DC9-45F7-92CF-C00F54E83686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B132BDBD-21A5-47CB-8353-19AEDD824A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FA7E15E0-B0D8-49D2-A2F5-DA581C411E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22608" name="Group 80">
            <a:extLst>
              <a:ext uri="{FF2B5EF4-FFF2-40B4-BE49-F238E27FC236}">
                <a16:creationId xmlns:a16="http://schemas.microsoft.com/office/drawing/2014/main" id="{3D663C23-A938-401D-A810-97E1D1E99BFE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E2F0C1D5-90C0-422E-9156-600648791F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FF36F051-9043-44A2-A25E-D01D65A87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22611" name="Group 83">
            <a:extLst>
              <a:ext uri="{FF2B5EF4-FFF2-40B4-BE49-F238E27FC236}">
                <a16:creationId xmlns:a16="http://schemas.microsoft.com/office/drawing/2014/main" id="{5A7C74B7-033F-45AC-B6A5-46EF8F759407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67D9DB2B-9942-4E95-BB28-B0A9D08EC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3C659FEC-86AE-4A65-AD96-19353AED5E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22614" name="Group 86">
            <a:extLst>
              <a:ext uri="{FF2B5EF4-FFF2-40B4-BE49-F238E27FC236}">
                <a16:creationId xmlns:a16="http://schemas.microsoft.com/office/drawing/2014/main" id="{0BC58F68-BC1F-41C2-855E-0DA6635D2D68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F249A122-DB42-40E7-B5A7-7688BFCC37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1DA62347-F147-4C01-88D1-56603F9AA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22617" name="Group 89">
            <a:extLst>
              <a:ext uri="{FF2B5EF4-FFF2-40B4-BE49-F238E27FC236}">
                <a16:creationId xmlns:a16="http://schemas.microsoft.com/office/drawing/2014/main" id="{C6B63FA3-DB31-41C9-B972-12640E92F149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BB8D9DCF-25CB-4746-BE1A-B05DA9690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78669963-0FDD-4AEB-B5D7-C4C15C477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22620" name="Group 92">
            <a:extLst>
              <a:ext uri="{FF2B5EF4-FFF2-40B4-BE49-F238E27FC236}">
                <a16:creationId xmlns:a16="http://schemas.microsoft.com/office/drawing/2014/main" id="{3F27C305-7E9A-4966-8537-D205C820A341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CE2D3A2D-4DCF-48E9-BEBA-38816506D8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28B8A9AD-52B8-41F5-9602-EDA00F341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22623" name="Group 95">
            <a:extLst>
              <a:ext uri="{FF2B5EF4-FFF2-40B4-BE49-F238E27FC236}">
                <a16:creationId xmlns:a16="http://schemas.microsoft.com/office/drawing/2014/main" id="{C27F5697-0EE0-423E-ACFF-A6F086E7B3A7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6A262BAE-665A-4937-96EC-CF1C445CF3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AC1D3BFD-7999-4EBA-B3EE-CDEDC2897E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22626" name="Group 98">
            <a:extLst>
              <a:ext uri="{FF2B5EF4-FFF2-40B4-BE49-F238E27FC236}">
                <a16:creationId xmlns:a16="http://schemas.microsoft.com/office/drawing/2014/main" id="{C28A5035-63DE-4396-B0C0-19698F48B756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BB505F47-51BA-4B8A-90F8-1ED8770ECC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608F2FFB-1B6C-4E28-86B6-7C1092C27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22629" name="Group 101">
            <a:extLst>
              <a:ext uri="{FF2B5EF4-FFF2-40B4-BE49-F238E27FC236}">
                <a16:creationId xmlns:a16="http://schemas.microsoft.com/office/drawing/2014/main" id="{21FF352C-B8B4-4969-9F56-64A33DC6C529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BA96F875-EC65-4DCE-B3D3-ADE6AD8E3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5AD2CC2C-42FA-4B4B-9203-42577AB5E7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E1079660-DECC-44AE-8546-8F1A3E677C94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1720850"/>
            <a:ext cx="9001125" cy="9359900"/>
            <a:chOff x="302" y="1084"/>
            <a:chExt cx="5670" cy="5896"/>
          </a:xfrm>
        </p:grpSpPr>
        <p:sp>
          <p:nvSpPr>
            <p:cNvPr id="23557" name="Freeform 5">
              <a:extLst>
                <a:ext uri="{FF2B5EF4-FFF2-40B4-BE49-F238E27FC236}">
                  <a16:creationId xmlns:a16="http://schemas.microsoft.com/office/drawing/2014/main" id="{F4758946-2D59-4DD3-95C8-03289D80F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352"/>
              <a:ext cx="1134" cy="1247"/>
            </a:xfrm>
            <a:custGeom>
              <a:avLst/>
              <a:gdLst>
                <a:gd name="T0" fmla="*/ 0 w 1134"/>
                <a:gd name="T1" fmla="*/ 340 h 1247"/>
                <a:gd name="T2" fmla="*/ 0 w 1134"/>
                <a:gd name="T3" fmla="*/ 567 h 1247"/>
                <a:gd name="T4" fmla="*/ 113 w 1134"/>
                <a:gd name="T5" fmla="*/ 567 h 1247"/>
                <a:gd name="T6" fmla="*/ 113 w 1134"/>
                <a:gd name="T7" fmla="*/ 793 h 1247"/>
                <a:gd name="T8" fmla="*/ 340 w 1134"/>
                <a:gd name="T9" fmla="*/ 793 h 1247"/>
                <a:gd name="T10" fmla="*/ 340 w 1134"/>
                <a:gd name="T11" fmla="*/ 1020 h 1247"/>
                <a:gd name="T12" fmla="*/ 226 w 1134"/>
                <a:gd name="T13" fmla="*/ 1020 h 1247"/>
                <a:gd name="T14" fmla="*/ 226 w 1134"/>
                <a:gd name="T15" fmla="*/ 1247 h 1247"/>
                <a:gd name="T16" fmla="*/ 680 w 1134"/>
                <a:gd name="T17" fmla="*/ 1247 h 1247"/>
                <a:gd name="T18" fmla="*/ 680 w 1134"/>
                <a:gd name="T19" fmla="*/ 1134 h 1247"/>
                <a:gd name="T20" fmla="*/ 793 w 1134"/>
                <a:gd name="T21" fmla="*/ 1134 h 1247"/>
                <a:gd name="T22" fmla="*/ 793 w 1134"/>
                <a:gd name="T23" fmla="*/ 793 h 1247"/>
                <a:gd name="T24" fmla="*/ 907 w 1134"/>
                <a:gd name="T25" fmla="*/ 793 h 1247"/>
                <a:gd name="T26" fmla="*/ 907 w 1134"/>
                <a:gd name="T27" fmla="*/ 453 h 1247"/>
                <a:gd name="T28" fmla="*/ 1020 w 1134"/>
                <a:gd name="T29" fmla="*/ 453 h 1247"/>
                <a:gd name="T30" fmla="*/ 1020 w 1134"/>
                <a:gd name="T31" fmla="*/ 340 h 1247"/>
                <a:gd name="T32" fmla="*/ 1134 w 1134"/>
                <a:gd name="T33" fmla="*/ 340 h 1247"/>
                <a:gd name="T34" fmla="*/ 1134 w 1134"/>
                <a:gd name="T35" fmla="*/ 0 h 1247"/>
                <a:gd name="T36" fmla="*/ 907 w 1134"/>
                <a:gd name="T37" fmla="*/ 0 h 1247"/>
                <a:gd name="T38" fmla="*/ 907 w 1134"/>
                <a:gd name="T39" fmla="*/ 113 h 1247"/>
                <a:gd name="T40" fmla="*/ 453 w 1134"/>
                <a:gd name="T41" fmla="*/ 113 h 1247"/>
                <a:gd name="T42" fmla="*/ 453 w 1134"/>
                <a:gd name="T43" fmla="*/ 226 h 1247"/>
                <a:gd name="T44" fmla="*/ 113 w 1134"/>
                <a:gd name="T45" fmla="*/ 226 h 1247"/>
                <a:gd name="T46" fmla="*/ 113 w 1134"/>
                <a:gd name="T47" fmla="*/ 340 h 1247"/>
                <a:gd name="T48" fmla="*/ 0 w 1134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247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3" y="1134"/>
                  </a:lnTo>
                  <a:lnTo>
                    <a:pt x="793" y="793"/>
                  </a:lnTo>
                  <a:lnTo>
                    <a:pt x="907" y="793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50DB3392-ACE6-463D-9BAB-00E4C4EF1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3238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96C8F3AC-5F8A-4D9C-A9DF-FE05C39A4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238"/>
              <a:ext cx="341" cy="794"/>
            </a:xfrm>
            <a:custGeom>
              <a:avLst/>
              <a:gdLst>
                <a:gd name="T0" fmla="*/ 114 w 341"/>
                <a:gd name="T1" fmla="*/ 0 h 794"/>
                <a:gd name="T2" fmla="*/ 227 w 341"/>
                <a:gd name="T3" fmla="*/ 0 h 794"/>
                <a:gd name="T4" fmla="*/ 227 w 341"/>
                <a:gd name="T5" fmla="*/ 227 h 794"/>
                <a:gd name="T6" fmla="*/ 341 w 341"/>
                <a:gd name="T7" fmla="*/ 227 h 794"/>
                <a:gd name="T8" fmla="*/ 341 w 341"/>
                <a:gd name="T9" fmla="*/ 794 h 794"/>
                <a:gd name="T10" fmla="*/ 114 w 341"/>
                <a:gd name="T11" fmla="*/ 794 h 794"/>
                <a:gd name="T12" fmla="*/ 114 w 341"/>
                <a:gd name="T13" fmla="*/ 567 h 794"/>
                <a:gd name="T14" fmla="*/ 227 w 341"/>
                <a:gd name="T15" fmla="*/ 567 h 794"/>
                <a:gd name="T16" fmla="*/ 227 w 341"/>
                <a:gd name="T17" fmla="*/ 454 h 794"/>
                <a:gd name="T18" fmla="*/ 114 w 341"/>
                <a:gd name="T19" fmla="*/ 454 h 794"/>
                <a:gd name="T20" fmla="*/ 114 w 341"/>
                <a:gd name="T21" fmla="*/ 340 h 794"/>
                <a:gd name="T22" fmla="*/ 0 w 341"/>
                <a:gd name="T23" fmla="*/ 340 h 794"/>
                <a:gd name="T24" fmla="*/ 0 w 341"/>
                <a:gd name="T25" fmla="*/ 227 h 794"/>
                <a:gd name="T26" fmla="*/ 114 w 341"/>
                <a:gd name="T27" fmla="*/ 227 h 794"/>
                <a:gd name="T28" fmla="*/ 114 w 34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794">
                  <a:moveTo>
                    <a:pt x="114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D5B76E60-D07E-425A-9BAA-4DD87DAD0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113 w 680"/>
                <a:gd name="T1" fmla="*/ 793 h 793"/>
                <a:gd name="T2" fmla="*/ 113 w 680"/>
                <a:gd name="T3" fmla="*/ 567 h 793"/>
                <a:gd name="T4" fmla="*/ 0 w 680"/>
                <a:gd name="T5" fmla="*/ 567 h 793"/>
                <a:gd name="T6" fmla="*/ 0 w 680"/>
                <a:gd name="T7" fmla="*/ 453 h 793"/>
                <a:gd name="T8" fmla="*/ 113 w 680"/>
                <a:gd name="T9" fmla="*/ 453 h 793"/>
                <a:gd name="T10" fmla="*/ 113 w 680"/>
                <a:gd name="T11" fmla="*/ 340 h 793"/>
                <a:gd name="T12" fmla="*/ 226 w 680"/>
                <a:gd name="T13" fmla="*/ 340 h 793"/>
                <a:gd name="T14" fmla="*/ 226 w 680"/>
                <a:gd name="T15" fmla="*/ 113 h 793"/>
                <a:gd name="T16" fmla="*/ 340 w 680"/>
                <a:gd name="T17" fmla="*/ 113 h 793"/>
                <a:gd name="T18" fmla="*/ 340 w 680"/>
                <a:gd name="T19" fmla="*/ 0 h 793"/>
                <a:gd name="T20" fmla="*/ 453 w 680"/>
                <a:gd name="T21" fmla="*/ 0 h 793"/>
                <a:gd name="T22" fmla="*/ 453 w 680"/>
                <a:gd name="T23" fmla="*/ 113 h 793"/>
                <a:gd name="T24" fmla="*/ 567 w 680"/>
                <a:gd name="T25" fmla="*/ 113 h 793"/>
                <a:gd name="T26" fmla="*/ 567 w 680"/>
                <a:gd name="T27" fmla="*/ 340 h 793"/>
                <a:gd name="T28" fmla="*/ 680 w 680"/>
                <a:gd name="T29" fmla="*/ 340 h 793"/>
                <a:gd name="T30" fmla="*/ 680 w 680"/>
                <a:gd name="T31" fmla="*/ 680 h 793"/>
                <a:gd name="T32" fmla="*/ 453 w 680"/>
                <a:gd name="T33" fmla="*/ 680 h 793"/>
                <a:gd name="T34" fmla="*/ 453 w 680"/>
                <a:gd name="T35" fmla="*/ 793 h 793"/>
                <a:gd name="T36" fmla="*/ 113 w 680"/>
                <a:gd name="T3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3">
                  <a:moveTo>
                    <a:pt x="113" y="793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558E2524-0CF5-41CF-B89D-B96836076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227 w 794"/>
                <a:gd name="T1" fmla="*/ 0 h 1361"/>
                <a:gd name="T2" fmla="*/ 227 w 794"/>
                <a:gd name="T3" fmla="*/ 454 h 1361"/>
                <a:gd name="T4" fmla="*/ 0 w 794"/>
                <a:gd name="T5" fmla="*/ 454 h 1361"/>
                <a:gd name="T6" fmla="*/ 0 w 794"/>
                <a:gd name="T7" fmla="*/ 907 h 1361"/>
                <a:gd name="T8" fmla="*/ 340 w 794"/>
                <a:gd name="T9" fmla="*/ 907 h 1361"/>
                <a:gd name="T10" fmla="*/ 340 w 794"/>
                <a:gd name="T11" fmla="*/ 1134 h 1361"/>
                <a:gd name="T12" fmla="*/ 454 w 794"/>
                <a:gd name="T13" fmla="*/ 1134 h 1361"/>
                <a:gd name="T14" fmla="*/ 454 w 794"/>
                <a:gd name="T15" fmla="*/ 1361 h 1361"/>
                <a:gd name="T16" fmla="*/ 567 w 794"/>
                <a:gd name="T17" fmla="*/ 1361 h 1361"/>
                <a:gd name="T18" fmla="*/ 567 w 794"/>
                <a:gd name="T19" fmla="*/ 1021 h 1361"/>
                <a:gd name="T20" fmla="*/ 454 w 794"/>
                <a:gd name="T21" fmla="*/ 1021 h 1361"/>
                <a:gd name="T22" fmla="*/ 454 w 794"/>
                <a:gd name="T23" fmla="*/ 907 h 1361"/>
                <a:gd name="T24" fmla="*/ 567 w 794"/>
                <a:gd name="T25" fmla="*/ 907 h 1361"/>
                <a:gd name="T26" fmla="*/ 567 w 794"/>
                <a:gd name="T27" fmla="*/ 794 h 1361"/>
                <a:gd name="T28" fmla="*/ 680 w 794"/>
                <a:gd name="T29" fmla="*/ 794 h 1361"/>
                <a:gd name="T30" fmla="*/ 680 w 794"/>
                <a:gd name="T31" fmla="*/ 567 h 1361"/>
                <a:gd name="T32" fmla="*/ 794 w 794"/>
                <a:gd name="T33" fmla="*/ 567 h 1361"/>
                <a:gd name="T34" fmla="*/ 794 w 794"/>
                <a:gd name="T35" fmla="*/ 340 h 1361"/>
                <a:gd name="T36" fmla="*/ 680 w 794"/>
                <a:gd name="T37" fmla="*/ 340 h 1361"/>
                <a:gd name="T38" fmla="*/ 680 w 794"/>
                <a:gd name="T39" fmla="*/ 113 h 1361"/>
                <a:gd name="T40" fmla="*/ 454 w 794"/>
                <a:gd name="T41" fmla="*/ 113 h 1361"/>
                <a:gd name="T42" fmla="*/ 454 w 794"/>
                <a:gd name="T43" fmla="*/ 0 h 1361"/>
                <a:gd name="T44" fmla="*/ 227 w 794"/>
                <a:gd name="T4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361">
                  <a:moveTo>
                    <a:pt x="227" y="0"/>
                  </a:move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Freeform 10">
              <a:extLst>
                <a:ext uri="{FF2B5EF4-FFF2-40B4-BE49-F238E27FC236}">
                  <a16:creationId xmlns:a16="http://schemas.microsoft.com/office/drawing/2014/main" id="{B9DED514-B97F-46D3-BD7C-5AD9FF2FD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331"/>
              <a:ext cx="341" cy="340"/>
            </a:xfrm>
            <a:custGeom>
              <a:avLst/>
              <a:gdLst>
                <a:gd name="T0" fmla="*/ 227 w 341"/>
                <a:gd name="T1" fmla="*/ 0 h 340"/>
                <a:gd name="T2" fmla="*/ 227 w 341"/>
                <a:gd name="T3" fmla="*/ 113 h 340"/>
                <a:gd name="T4" fmla="*/ 0 w 341"/>
                <a:gd name="T5" fmla="*/ 113 h 340"/>
                <a:gd name="T6" fmla="*/ 0 w 341"/>
                <a:gd name="T7" fmla="*/ 227 h 340"/>
                <a:gd name="T8" fmla="*/ 114 w 341"/>
                <a:gd name="T9" fmla="*/ 227 h 340"/>
                <a:gd name="T10" fmla="*/ 114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0 h 340"/>
                <a:gd name="T20" fmla="*/ 227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8D0F47A7-607F-4DBC-920E-2A369F51E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2444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82AD48F6-5317-4554-85C2-8A5E42801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2671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Freeform 13">
              <a:extLst>
                <a:ext uri="{FF2B5EF4-FFF2-40B4-BE49-F238E27FC236}">
                  <a16:creationId xmlns:a16="http://schemas.microsoft.com/office/drawing/2014/main" id="{262B675B-11DA-4542-A71C-3C29F6EF4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114 w 340"/>
                <a:gd name="T3" fmla="*/ 340 h 453"/>
                <a:gd name="T4" fmla="*/ 0 w 340"/>
                <a:gd name="T5" fmla="*/ 340 h 453"/>
                <a:gd name="T6" fmla="*/ 0 w 340"/>
                <a:gd name="T7" fmla="*/ 453 h 453"/>
                <a:gd name="T8" fmla="*/ 340 w 340"/>
                <a:gd name="T9" fmla="*/ 453 h 453"/>
                <a:gd name="T10" fmla="*/ 340 w 340"/>
                <a:gd name="T11" fmla="*/ 113 h 453"/>
                <a:gd name="T12" fmla="*/ 227 w 340"/>
                <a:gd name="T13" fmla="*/ 113 h 453"/>
                <a:gd name="T14" fmla="*/ 227 w 340"/>
                <a:gd name="T15" fmla="*/ 0 h 453"/>
                <a:gd name="T16" fmla="*/ 114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90A09021-D221-4B24-B4ED-4B7990709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41406BE4-BD42-454A-85A5-C5F66F97C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424"/>
              <a:ext cx="227" cy="113"/>
            </a:xfrm>
            <a:custGeom>
              <a:avLst/>
              <a:gdLst>
                <a:gd name="T0" fmla="*/ 0 w 227"/>
                <a:gd name="T1" fmla="*/ 0 h 113"/>
                <a:gd name="T2" fmla="*/ 227 w 227"/>
                <a:gd name="T3" fmla="*/ 0 h 113"/>
                <a:gd name="T4" fmla="*/ 227 w 227"/>
                <a:gd name="T5" fmla="*/ 113 h 113"/>
                <a:gd name="T6" fmla="*/ 0 w 227"/>
                <a:gd name="T7" fmla="*/ 113 h 113"/>
                <a:gd name="T8" fmla="*/ 0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Freeform 16">
              <a:extLst>
                <a:ext uri="{FF2B5EF4-FFF2-40B4-BE49-F238E27FC236}">
                  <a16:creationId xmlns:a16="http://schemas.microsoft.com/office/drawing/2014/main" id="{B2163898-A1FF-45FB-9941-1FDCCD3A0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1537"/>
              <a:ext cx="340" cy="454"/>
            </a:xfrm>
            <a:custGeom>
              <a:avLst/>
              <a:gdLst>
                <a:gd name="T0" fmla="*/ 113 w 340"/>
                <a:gd name="T1" fmla="*/ 114 h 454"/>
                <a:gd name="T2" fmla="*/ 0 w 340"/>
                <a:gd name="T3" fmla="*/ 114 h 454"/>
                <a:gd name="T4" fmla="*/ 0 w 340"/>
                <a:gd name="T5" fmla="*/ 340 h 454"/>
                <a:gd name="T6" fmla="*/ 0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227 w 340"/>
                <a:gd name="T13" fmla="*/ 340 h 454"/>
                <a:gd name="T14" fmla="*/ 227 w 340"/>
                <a:gd name="T15" fmla="*/ 227 h 454"/>
                <a:gd name="T16" fmla="*/ 340 w 340"/>
                <a:gd name="T17" fmla="*/ 227 h 454"/>
                <a:gd name="T18" fmla="*/ 340 w 340"/>
                <a:gd name="T19" fmla="*/ 114 h 454"/>
                <a:gd name="T20" fmla="*/ 227 w 340"/>
                <a:gd name="T21" fmla="*/ 114 h 454"/>
                <a:gd name="T22" fmla="*/ 227 w 340"/>
                <a:gd name="T23" fmla="*/ 0 h 454"/>
                <a:gd name="T24" fmla="*/ 113 w 340"/>
                <a:gd name="T25" fmla="*/ 0 h 454"/>
                <a:gd name="T26" fmla="*/ 113 w 340"/>
                <a:gd name="T2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114"/>
                  </a:move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615C5748-D34F-4DF4-A133-3E79435F8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4"/>
              <a:ext cx="793" cy="1021"/>
            </a:xfrm>
            <a:custGeom>
              <a:avLst/>
              <a:gdLst>
                <a:gd name="T0" fmla="*/ 340 w 793"/>
                <a:gd name="T1" fmla="*/ 1021 h 1021"/>
                <a:gd name="T2" fmla="*/ 567 w 793"/>
                <a:gd name="T3" fmla="*/ 1021 h 1021"/>
                <a:gd name="T4" fmla="*/ 567 w 793"/>
                <a:gd name="T5" fmla="*/ 794 h 1021"/>
                <a:gd name="T6" fmla="*/ 793 w 793"/>
                <a:gd name="T7" fmla="*/ 794 h 1021"/>
                <a:gd name="T8" fmla="*/ 793 w 793"/>
                <a:gd name="T9" fmla="*/ 454 h 1021"/>
                <a:gd name="T10" fmla="*/ 680 w 793"/>
                <a:gd name="T11" fmla="*/ 454 h 1021"/>
                <a:gd name="T12" fmla="*/ 680 w 793"/>
                <a:gd name="T13" fmla="*/ 340 h 1021"/>
                <a:gd name="T14" fmla="*/ 567 w 793"/>
                <a:gd name="T15" fmla="*/ 340 h 1021"/>
                <a:gd name="T16" fmla="*/ 567 w 793"/>
                <a:gd name="T17" fmla="*/ 113 h 1021"/>
                <a:gd name="T18" fmla="*/ 453 w 793"/>
                <a:gd name="T19" fmla="*/ 113 h 1021"/>
                <a:gd name="T20" fmla="*/ 453 w 793"/>
                <a:gd name="T21" fmla="*/ 0 h 1021"/>
                <a:gd name="T22" fmla="*/ 340 w 793"/>
                <a:gd name="T23" fmla="*/ 0 h 1021"/>
                <a:gd name="T24" fmla="*/ 340 w 793"/>
                <a:gd name="T25" fmla="*/ 113 h 1021"/>
                <a:gd name="T26" fmla="*/ 226 w 793"/>
                <a:gd name="T27" fmla="*/ 113 h 1021"/>
                <a:gd name="T28" fmla="*/ 226 w 793"/>
                <a:gd name="T29" fmla="*/ 227 h 1021"/>
                <a:gd name="T30" fmla="*/ 340 w 793"/>
                <a:gd name="T31" fmla="*/ 227 h 1021"/>
                <a:gd name="T32" fmla="*/ 340 w 793"/>
                <a:gd name="T33" fmla="*/ 340 h 1021"/>
                <a:gd name="T34" fmla="*/ 113 w 793"/>
                <a:gd name="T35" fmla="*/ 340 h 1021"/>
                <a:gd name="T36" fmla="*/ 113 w 793"/>
                <a:gd name="T37" fmla="*/ 454 h 1021"/>
                <a:gd name="T38" fmla="*/ 0 w 793"/>
                <a:gd name="T39" fmla="*/ 454 h 1021"/>
                <a:gd name="T40" fmla="*/ 0 w 793"/>
                <a:gd name="T41" fmla="*/ 680 h 1021"/>
                <a:gd name="T42" fmla="*/ 226 w 793"/>
                <a:gd name="T43" fmla="*/ 680 h 1021"/>
                <a:gd name="T44" fmla="*/ 226 w 793"/>
                <a:gd name="T45" fmla="*/ 907 h 1021"/>
                <a:gd name="T46" fmla="*/ 340 w 793"/>
                <a:gd name="T47" fmla="*/ 907 h 1021"/>
                <a:gd name="T48" fmla="*/ 340 w 793"/>
                <a:gd name="T4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021">
                  <a:moveTo>
                    <a:pt x="340" y="1021"/>
                  </a:moveTo>
                  <a:lnTo>
                    <a:pt x="567" y="1021"/>
                  </a:lnTo>
                  <a:lnTo>
                    <a:pt x="56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Freeform 18">
              <a:extLst>
                <a:ext uri="{FF2B5EF4-FFF2-40B4-BE49-F238E27FC236}">
                  <a16:creationId xmlns:a16="http://schemas.microsoft.com/office/drawing/2014/main" id="{5C356C9F-90B1-4D4D-8D3F-F66A393E6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919"/>
              <a:ext cx="1134" cy="567"/>
            </a:xfrm>
            <a:custGeom>
              <a:avLst/>
              <a:gdLst>
                <a:gd name="T0" fmla="*/ 1134 w 1134"/>
                <a:gd name="T1" fmla="*/ 453 h 567"/>
                <a:gd name="T2" fmla="*/ 1020 w 1134"/>
                <a:gd name="T3" fmla="*/ 453 h 567"/>
                <a:gd name="T4" fmla="*/ 1020 w 1134"/>
                <a:gd name="T5" fmla="*/ 567 h 567"/>
                <a:gd name="T6" fmla="*/ 794 w 1134"/>
                <a:gd name="T7" fmla="*/ 567 h 567"/>
                <a:gd name="T8" fmla="*/ 794 w 1134"/>
                <a:gd name="T9" fmla="*/ 453 h 567"/>
                <a:gd name="T10" fmla="*/ 453 w 1134"/>
                <a:gd name="T11" fmla="*/ 453 h 567"/>
                <a:gd name="T12" fmla="*/ 453 w 1134"/>
                <a:gd name="T13" fmla="*/ 567 h 567"/>
                <a:gd name="T14" fmla="*/ 113 w 1134"/>
                <a:gd name="T15" fmla="*/ 567 h 567"/>
                <a:gd name="T16" fmla="*/ 113 w 1134"/>
                <a:gd name="T17" fmla="*/ 113 h 567"/>
                <a:gd name="T18" fmla="*/ 0 w 1134"/>
                <a:gd name="T19" fmla="*/ 113 h 567"/>
                <a:gd name="T20" fmla="*/ 0 w 1134"/>
                <a:gd name="T21" fmla="*/ 0 h 567"/>
                <a:gd name="T22" fmla="*/ 227 w 1134"/>
                <a:gd name="T23" fmla="*/ 0 h 567"/>
                <a:gd name="T24" fmla="*/ 227 w 1134"/>
                <a:gd name="T25" fmla="*/ 113 h 567"/>
                <a:gd name="T26" fmla="*/ 453 w 1134"/>
                <a:gd name="T27" fmla="*/ 113 h 567"/>
                <a:gd name="T28" fmla="*/ 453 w 1134"/>
                <a:gd name="T29" fmla="*/ 0 h 567"/>
                <a:gd name="T30" fmla="*/ 567 w 1134"/>
                <a:gd name="T31" fmla="*/ 0 h 567"/>
                <a:gd name="T32" fmla="*/ 567 w 1134"/>
                <a:gd name="T33" fmla="*/ 113 h 567"/>
                <a:gd name="T34" fmla="*/ 794 w 1134"/>
                <a:gd name="T35" fmla="*/ 113 h 567"/>
                <a:gd name="T36" fmla="*/ 794 w 1134"/>
                <a:gd name="T37" fmla="*/ 0 h 567"/>
                <a:gd name="T38" fmla="*/ 907 w 1134"/>
                <a:gd name="T39" fmla="*/ 0 h 567"/>
                <a:gd name="T40" fmla="*/ 907 w 1134"/>
                <a:gd name="T41" fmla="*/ 226 h 567"/>
                <a:gd name="T42" fmla="*/ 1134 w 1134"/>
                <a:gd name="T43" fmla="*/ 226 h 567"/>
                <a:gd name="T44" fmla="*/ 1134 w 1134"/>
                <a:gd name="T45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567">
                  <a:moveTo>
                    <a:pt x="1134" y="453"/>
                  </a:moveTo>
                  <a:lnTo>
                    <a:pt x="1020" y="453"/>
                  </a:lnTo>
                  <a:lnTo>
                    <a:pt x="1020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226"/>
                  </a:lnTo>
                  <a:lnTo>
                    <a:pt x="1134" y="226"/>
                  </a:lnTo>
                  <a:lnTo>
                    <a:pt x="1134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Freeform 19">
              <a:extLst>
                <a:ext uri="{FF2B5EF4-FFF2-40B4-BE49-F238E27FC236}">
                  <a16:creationId xmlns:a16="http://schemas.microsoft.com/office/drawing/2014/main" id="{35DB3BAC-64FB-4532-85AA-F74696C62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35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794 w 907"/>
                <a:gd name="T3" fmla="*/ 0 h 680"/>
                <a:gd name="T4" fmla="*/ 794 w 907"/>
                <a:gd name="T5" fmla="*/ 113 h 680"/>
                <a:gd name="T6" fmla="*/ 680 w 907"/>
                <a:gd name="T7" fmla="*/ 113 h 680"/>
                <a:gd name="T8" fmla="*/ 680 w 907"/>
                <a:gd name="T9" fmla="*/ 226 h 680"/>
                <a:gd name="T10" fmla="*/ 794 w 907"/>
                <a:gd name="T11" fmla="*/ 226 h 680"/>
                <a:gd name="T12" fmla="*/ 794 w 907"/>
                <a:gd name="T13" fmla="*/ 340 h 680"/>
                <a:gd name="T14" fmla="*/ 907 w 907"/>
                <a:gd name="T15" fmla="*/ 340 h 680"/>
                <a:gd name="T16" fmla="*/ 907 w 907"/>
                <a:gd name="T17" fmla="*/ 453 h 680"/>
                <a:gd name="T18" fmla="*/ 794 w 907"/>
                <a:gd name="T19" fmla="*/ 453 h 680"/>
                <a:gd name="T20" fmla="*/ 794 w 907"/>
                <a:gd name="T21" fmla="*/ 567 h 680"/>
                <a:gd name="T22" fmla="*/ 680 w 907"/>
                <a:gd name="T23" fmla="*/ 567 h 680"/>
                <a:gd name="T24" fmla="*/ 680 w 907"/>
                <a:gd name="T25" fmla="*/ 680 h 680"/>
                <a:gd name="T26" fmla="*/ 454 w 907"/>
                <a:gd name="T27" fmla="*/ 680 h 680"/>
                <a:gd name="T28" fmla="*/ 454 w 907"/>
                <a:gd name="T29" fmla="*/ 567 h 680"/>
                <a:gd name="T30" fmla="*/ 227 w 907"/>
                <a:gd name="T31" fmla="*/ 567 h 680"/>
                <a:gd name="T32" fmla="*/ 227 w 907"/>
                <a:gd name="T33" fmla="*/ 680 h 680"/>
                <a:gd name="T34" fmla="*/ 0 w 907"/>
                <a:gd name="T35" fmla="*/ 680 h 680"/>
                <a:gd name="T36" fmla="*/ 0 w 907"/>
                <a:gd name="T37" fmla="*/ 567 h 680"/>
                <a:gd name="T38" fmla="*/ 113 w 907"/>
                <a:gd name="T39" fmla="*/ 567 h 680"/>
                <a:gd name="T40" fmla="*/ 113 w 907"/>
                <a:gd name="T41" fmla="*/ 453 h 680"/>
                <a:gd name="T42" fmla="*/ 227 w 907"/>
                <a:gd name="T43" fmla="*/ 453 h 680"/>
                <a:gd name="T44" fmla="*/ 227 w 907"/>
                <a:gd name="T45" fmla="*/ 340 h 680"/>
                <a:gd name="T46" fmla="*/ 454 w 907"/>
                <a:gd name="T47" fmla="*/ 340 h 680"/>
                <a:gd name="T48" fmla="*/ 454 w 907"/>
                <a:gd name="T49" fmla="*/ 113 h 680"/>
                <a:gd name="T50" fmla="*/ 567 w 907"/>
                <a:gd name="T51" fmla="*/ 113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69E783BB-E31F-4104-A18D-DCF51EF31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300"/>
              <a:ext cx="794" cy="680"/>
            </a:xfrm>
            <a:custGeom>
              <a:avLst/>
              <a:gdLst>
                <a:gd name="T0" fmla="*/ 681 w 794"/>
                <a:gd name="T1" fmla="*/ 0 h 680"/>
                <a:gd name="T2" fmla="*/ 567 w 794"/>
                <a:gd name="T3" fmla="*/ 0 h 680"/>
                <a:gd name="T4" fmla="*/ 567 w 794"/>
                <a:gd name="T5" fmla="*/ 113 h 680"/>
                <a:gd name="T6" fmla="*/ 0 w 794"/>
                <a:gd name="T7" fmla="*/ 113 h 680"/>
                <a:gd name="T8" fmla="*/ 0 w 794"/>
                <a:gd name="T9" fmla="*/ 227 h 680"/>
                <a:gd name="T10" fmla="*/ 114 w 794"/>
                <a:gd name="T11" fmla="*/ 227 h 680"/>
                <a:gd name="T12" fmla="*/ 114 w 794"/>
                <a:gd name="T13" fmla="*/ 340 h 680"/>
                <a:gd name="T14" fmla="*/ 0 w 794"/>
                <a:gd name="T15" fmla="*/ 340 h 680"/>
                <a:gd name="T16" fmla="*/ 0 w 794"/>
                <a:gd name="T17" fmla="*/ 454 h 680"/>
                <a:gd name="T18" fmla="*/ 114 w 794"/>
                <a:gd name="T19" fmla="*/ 454 h 680"/>
                <a:gd name="T20" fmla="*/ 114 w 794"/>
                <a:gd name="T21" fmla="*/ 567 h 680"/>
                <a:gd name="T22" fmla="*/ 0 w 794"/>
                <a:gd name="T23" fmla="*/ 567 h 680"/>
                <a:gd name="T24" fmla="*/ 0 w 794"/>
                <a:gd name="T25" fmla="*/ 680 h 680"/>
                <a:gd name="T26" fmla="*/ 114 w 794"/>
                <a:gd name="T27" fmla="*/ 680 h 680"/>
                <a:gd name="T28" fmla="*/ 227 w 794"/>
                <a:gd name="T29" fmla="*/ 680 h 680"/>
                <a:gd name="T30" fmla="*/ 227 w 794"/>
                <a:gd name="T31" fmla="*/ 567 h 680"/>
                <a:gd name="T32" fmla="*/ 454 w 794"/>
                <a:gd name="T33" fmla="*/ 567 h 680"/>
                <a:gd name="T34" fmla="*/ 454 w 794"/>
                <a:gd name="T35" fmla="*/ 680 h 680"/>
                <a:gd name="T36" fmla="*/ 681 w 794"/>
                <a:gd name="T37" fmla="*/ 680 h 680"/>
                <a:gd name="T38" fmla="*/ 681 w 794"/>
                <a:gd name="T39" fmla="*/ 567 h 680"/>
                <a:gd name="T40" fmla="*/ 794 w 794"/>
                <a:gd name="T41" fmla="*/ 567 h 680"/>
                <a:gd name="T42" fmla="*/ 794 w 794"/>
                <a:gd name="T43" fmla="*/ 113 h 680"/>
                <a:gd name="T44" fmla="*/ 681 w 794"/>
                <a:gd name="T45" fmla="*/ 113 h 680"/>
                <a:gd name="T46" fmla="*/ 681 w 794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680">
                  <a:moveTo>
                    <a:pt x="681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BE3266C3-AF03-4668-BCA0-5BFE1E3DB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166"/>
              <a:ext cx="908" cy="1247"/>
            </a:xfrm>
            <a:custGeom>
              <a:avLst/>
              <a:gdLst>
                <a:gd name="T0" fmla="*/ 114 w 908"/>
                <a:gd name="T1" fmla="*/ 1134 h 1247"/>
                <a:gd name="T2" fmla="*/ 114 w 908"/>
                <a:gd name="T3" fmla="*/ 1247 h 1247"/>
                <a:gd name="T4" fmla="*/ 794 w 908"/>
                <a:gd name="T5" fmla="*/ 1247 h 1247"/>
                <a:gd name="T6" fmla="*/ 794 w 908"/>
                <a:gd name="T7" fmla="*/ 1134 h 1247"/>
                <a:gd name="T8" fmla="*/ 908 w 908"/>
                <a:gd name="T9" fmla="*/ 1134 h 1247"/>
                <a:gd name="T10" fmla="*/ 908 w 908"/>
                <a:gd name="T11" fmla="*/ 907 h 1247"/>
                <a:gd name="T12" fmla="*/ 794 w 908"/>
                <a:gd name="T13" fmla="*/ 907 h 1247"/>
                <a:gd name="T14" fmla="*/ 794 w 908"/>
                <a:gd name="T15" fmla="*/ 680 h 1247"/>
                <a:gd name="T16" fmla="*/ 908 w 908"/>
                <a:gd name="T17" fmla="*/ 680 h 1247"/>
                <a:gd name="T18" fmla="*/ 908 w 908"/>
                <a:gd name="T19" fmla="*/ 567 h 1247"/>
                <a:gd name="T20" fmla="*/ 681 w 908"/>
                <a:gd name="T21" fmla="*/ 567 h 1247"/>
                <a:gd name="T22" fmla="*/ 681 w 908"/>
                <a:gd name="T23" fmla="*/ 340 h 1247"/>
                <a:gd name="T24" fmla="*/ 794 w 908"/>
                <a:gd name="T25" fmla="*/ 340 h 1247"/>
                <a:gd name="T26" fmla="*/ 794 w 908"/>
                <a:gd name="T27" fmla="*/ 227 h 1247"/>
                <a:gd name="T28" fmla="*/ 908 w 908"/>
                <a:gd name="T29" fmla="*/ 227 h 1247"/>
                <a:gd name="T30" fmla="*/ 908 w 908"/>
                <a:gd name="T31" fmla="*/ 0 h 1247"/>
                <a:gd name="T32" fmla="*/ 341 w 908"/>
                <a:gd name="T33" fmla="*/ 0 h 1247"/>
                <a:gd name="T34" fmla="*/ 341 w 908"/>
                <a:gd name="T35" fmla="*/ 227 h 1247"/>
                <a:gd name="T36" fmla="*/ 227 w 908"/>
                <a:gd name="T37" fmla="*/ 227 h 1247"/>
                <a:gd name="T38" fmla="*/ 227 w 908"/>
                <a:gd name="T39" fmla="*/ 340 h 1247"/>
                <a:gd name="T40" fmla="*/ 454 w 908"/>
                <a:gd name="T41" fmla="*/ 340 h 1247"/>
                <a:gd name="T42" fmla="*/ 454 w 908"/>
                <a:gd name="T43" fmla="*/ 567 h 1247"/>
                <a:gd name="T44" fmla="*/ 341 w 908"/>
                <a:gd name="T45" fmla="*/ 567 h 1247"/>
                <a:gd name="T46" fmla="*/ 341 w 908"/>
                <a:gd name="T47" fmla="*/ 680 h 1247"/>
                <a:gd name="T48" fmla="*/ 227 w 908"/>
                <a:gd name="T49" fmla="*/ 680 h 1247"/>
                <a:gd name="T50" fmla="*/ 227 w 908"/>
                <a:gd name="T51" fmla="*/ 567 h 1247"/>
                <a:gd name="T52" fmla="*/ 0 w 908"/>
                <a:gd name="T53" fmla="*/ 567 h 1247"/>
                <a:gd name="T54" fmla="*/ 0 w 908"/>
                <a:gd name="T55" fmla="*/ 680 h 1247"/>
                <a:gd name="T56" fmla="*/ 114 w 908"/>
                <a:gd name="T57" fmla="*/ 680 h 1247"/>
                <a:gd name="T58" fmla="*/ 114 w 908"/>
                <a:gd name="T59" fmla="*/ 907 h 1247"/>
                <a:gd name="T60" fmla="*/ 227 w 908"/>
                <a:gd name="T61" fmla="*/ 907 h 1247"/>
                <a:gd name="T62" fmla="*/ 227 w 908"/>
                <a:gd name="T63" fmla="*/ 1134 h 1247"/>
                <a:gd name="T64" fmla="*/ 114 w 908"/>
                <a:gd name="T65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8" h="1247">
                  <a:moveTo>
                    <a:pt x="114" y="1134"/>
                  </a:moveTo>
                  <a:lnTo>
                    <a:pt x="114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11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34976D75-8000-4BAB-8A96-C3A4E7FAA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846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04AF73AF-9E86-4845-AFB3-EE28B9CE3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733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Freeform 24">
              <a:extLst>
                <a:ext uri="{FF2B5EF4-FFF2-40B4-BE49-F238E27FC236}">
                  <a16:creationId xmlns:a16="http://schemas.microsoft.com/office/drawing/2014/main" id="{33BA783E-BEA2-438A-8A68-310ACEE33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506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454 h 454"/>
                <a:gd name="T4" fmla="*/ 340 w 567"/>
                <a:gd name="T5" fmla="*/ 454 h 454"/>
                <a:gd name="T6" fmla="*/ 340 w 567"/>
                <a:gd name="T7" fmla="*/ 340 h 454"/>
                <a:gd name="T8" fmla="*/ 340 w 567"/>
                <a:gd name="T9" fmla="*/ 227 h 454"/>
                <a:gd name="T10" fmla="*/ 454 w 567"/>
                <a:gd name="T11" fmla="*/ 227 h 454"/>
                <a:gd name="T12" fmla="*/ 567 w 567"/>
                <a:gd name="T13" fmla="*/ 227 h 454"/>
                <a:gd name="T14" fmla="*/ 567 w 567"/>
                <a:gd name="T15" fmla="*/ 0 h 454"/>
                <a:gd name="T16" fmla="*/ 227 w 567"/>
                <a:gd name="T17" fmla="*/ 0 h 454"/>
                <a:gd name="T18" fmla="*/ 227 w 567"/>
                <a:gd name="T19" fmla="*/ 114 h 454"/>
                <a:gd name="T20" fmla="*/ 114 w 567"/>
                <a:gd name="T21" fmla="*/ 114 h 454"/>
                <a:gd name="T22" fmla="*/ 114 w 567"/>
                <a:gd name="T23" fmla="*/ 340 h 454"/>
                <a:gd name="T24" fmla="*/ 0 w 567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Freeform 25">
              <a:extLst>
                <a:ext uri="{FF2B5EF4-FFF2-40B4-BE49-F238E27FC236}">
                  <a16:creationId xmlns:a16="http://schemas.microsoft.com/office/drawing/2014/main" id="{60530E4E-9967-430D-A11F-3FDCE9AAD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910"/>
              <a:ext cx="10" cy="15"/>
            </a:xfrm>
            <a:custGeom>
              <a:avLst/>
              <a:gdLst>
                <a:gd name="T0" fmla="*/ 10 w 10"/>
                <a:gd name="T1" fmla="*/ 0 h 15"/>
                <a:gd name="T2" fmla="*/ 0 w 10"/>
                <a:gd name="T3" fmla="*/ 15 h 15"/>
                <a:gd name="T4" fmla="*/ 10 w 10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5"/>
                    <a:pt x="0" y="15"/>
                    <a:pt x="0" y="15"/>
                  </a:cubicBezTo>
                  <a:cubicBezTo>
                    <a:pt x="0" y="15"/>
                    <a:pt x="7" y="5"/>
                    <a:pt x="10" y="0"/>
                  </a:cubicBez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Freeform 26">
              <a:extLst>
                <a:ext uri="{FF2B5EF4-FFF2-40B4-BE49-F238E27FC236}">
                  <a16:creationId xmlns:a16="http://schemas.microsoft.com/office/drawing/2014/main" id="{93F90CAD-35A6-418D-AFF0-A88E83C99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39"/>
              <a:ext cx="1020" cy="794"/>
            </a:xfrm>
            <a:custGeom>
              <a:avLst/>
              <a:gdLst>
                <a:gd name="T0" fmla="*/ 227 w 1020"/>
                <a:gd name="T1" fmla="*/ 227 h 794"/>
                <a:gd name="T2" fmla="*/ 227 w 1020"/>
                <a:gd name="T3" fmla="*/ 454 h 794"/>
                <a:gd name="T4" fmla="*/ 113 w 1020"/>
                <a:gd name="T5" fmla="*/ 454 h 794"/>
                <a:gd name="T6" fmla="*/ 113 w 1020"/>
                <a:gd name="T7" fmla="*/ 567 h 794"/>
                <a:gd name="T8" fmla="*/ 0 w 1020"/>
                <a:gd name="T9" fmla="*/ 567 h 794"/>
                <a:gd name="T10" fmla="*/ 0 w 1020"/>
                <a:gd name="T11" fmla="*/ 794 h 794"/>
                <a:gd name="T12" fmla="*/ 227 w 1020"/>
                <a:gd name="T13" fmla="*/ 794 h 794"/>
                <a:gd name="T14" fmla="*/ 227 w 1020"/>
                <a:gd name="T15" fmla="*/ 681 h 794"/>
                <a:gd name="T16" fmla="*/ 340 w 1020"/>
                <a:gd name="T17" fmla="*/ 681 h 794"/>
                <a:gd name="T18" fmla="*/ 340 w 1020"/>
                <a:gd name="T19" fmla="*/ 567 h 794"/>
                <a:gd name="T20" fmla="*/ 680 w 1020"/>
                <a:gd name="T21" fmla="*/ 567 h 794"/>
                <a:gd name="T22" fmla="*/ 680 w 1020"/>
                <a:gd name="T23" fmla="*/ 454 h 794"/>
                <a:gd name="T24" fmla="*/ 1020 w 1020"/>
                <a:gd name="T25" fmla="*/ 454 h 794"/>
                <a:gd name="T26" fmla="*/ 1020 w 1020"/>
                <a:gd name="T27" fmla="*/ 114 h 794"/>
                <a:gd name="T28" fmla="*/ 907 w 1020"/>
                <a:gd name="T29" fmla="*/ 114 h 794"/>
                <a:gd name="T30" fmla="*/ 907 w 1020"/>
                <a:gd name="T31" fmla="*/ 0 h 794"/>
                <a:gd name="T32" fmla="*/ 794 w 1020"/>
                <a:gd name="T33" fmla="*/ 0 h 794"/>
                <a:gd name="T34" fmla="*/ 794 w 1020"/>
                <a:gd name="T35" fmla="*/ 227 h 794"/>
                <a:gd name="T36" fmla="*/ 227 w 1020"/>
                <a:gd name="T3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794">
                  <a:moveTo>
                    <a:pt x="227" y="227"/>
                  </a:move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22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Freeform 27">
              <a:extLst>
                <a:ext uri="{FF2B5EF4-FFF2-40B4-BE49-F238E27FC236}">
                  <a16:creationId xmlns:a16="http://schemas.microsoft.com/office/drawing/2014/main" id="{3BC42016-F164-4D0C-9CBC-15FFC096E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86"/>
              <a:ext cx="1814" cy="793"/>
            </a:xfrm>
            <a:custGeom>
              <a:avLst/>
              <a:gdLst>
                <a:gd name="T0" fmla="*/ 0 w 1814"/>
                <a:gd name="T1" fmla="*/ 793 h 793"/>
                <a:gd name="T2" fmla="*/ 454 w 1814"/>
                <a:gd name="T3" fmla="*/ 793 h 793"/>
                <a:gd name="T4" fmla="*/ 454 w 1814"/>
                <a:gd name="T5" fmla="*/ 680 h 793"/>
                <a:gd name="T6" fmla="*/ 1588 w 1814"/>
                <a:gd name="T7" fmla="*/ 680 h 793"/>
                <a:gd name="T8" fmla="*/ 1588 w 1814"/>
                <a:gd name="T9" fmla="*/ 113 h 793"/>
                <a:gd name="T10" fmla="*/ 1814 w 1814"/>
                <a:gd name="T11" fmla="*/ 113 h 793"/>
                <a:gd name="T12" fmla="*/ 1814 w 1814"/>
                <a:gd name="T13" fmla="*/ 0 h 793"/>
                <a:gd name="T14" fmla="*/ 1474 w 1814"/>
                <a:gd name="T15" fmla="*/ 0 h 793"/>
                <a:gd name="T16" fmla="*/ 1474 w 1814"/>
                <a:gd name="T17" fmla="*/ 113 h 793"/>
                <a:gd name="T18" fmla="*/ 1361 w 1814"/>
                <a:gd name="T19" fmla="*/ 113 h 793"/>
                <a:gd name="T20" fmla="*/ 1361 w 1814"/>
                <a:gd name="T21" fmla="*/ 226 h 793"/>
                <a:gd name="T22" fmla="*/ 1134 w 1814"/>
                <a:gd name="T23" fmla="*/ 226 h 793"/>
                <a:gd name="T24" fmla="*/ 1134 w 1814"/>
                <a:gd name="T25" fmla="*/ 340 h 793"/>
                <a:gd name="T26" fmla="*/ 907 w 1814"/>
                <a:gd name="T27" fmla="*/ 340 h 793"/>
                <a:gd name="T28" fmla="*/ 907 w 1814"/>
                <a:gd name="T29" fmla="*/ 226 h 793"/>
                <a:gd name="T30" fmla="*/ 454 w 1814"/>
                <a:gd name="T31" fmla="*/ 226 h 793"/>
                <a:gd name="T32" fmla="*/ 454 w 1814"/>
                <a:gd name="T33" fmla="*/ 340 h 793"/>
                <a:gd name="T34" fmla="*/ 340 w 1814"/>
                <a:gd name="T35" fmla="*/ 340 h 793"/>
                <a:gd name="T36" fmla="*/ 340 w 1814"/>
                <a:gd name="T37" fmla="*/ 453 h 793"/>
                <a:gd name="T38" fmla="*/ 0 w 1814"/>
                <a:gd name="T39" fmla="*/ 453 h 793"/>
                <a:gd name="T40" fmla="*/ 0 w 1814"/>
                <a:gd name="T41" fmla="*/ 567 h 793"/>
                <a:gd name="T42" fmla="*/ 113 w 1814"/>
                <a:gd name="T43" fmla="*/ 567 h 793"/>
                <a:gd name="T44" fmla="*/ 113 w 1814"/>
                <a:gd name="T45" fmla="*/ 680 h 793"/>
                <a:gd name="T46" fmla="*/ 0 w 1814"/>
                <a:gd name="T47" fmla="*/ 680 h 793"/>
                <a:gd name="T48" fmla="*/ 0 w 1814"/>
                <a:gd name="T4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4" h="793">
                  <a:moveTo>
                    <a:pt x="0" y="793"/>
                  </a:moveTo>
                  <a:lnTo>
                    <a:pt x="454" y="793"/>
                  </a:lnTo>
                  <a:lnTo>
                    <a:pt x="454" y="680"/>
                  </a:lnTo>
                  <a:lnTo>
                    <a:pt x="1588" y="680"/>
                  </a:lnTo>
                  <a:lnTo>
                    <a:pt x="1588" y="113"/>
                  </a:lnTo>
                  <a:lnTo>
                    <a:pt x="1814" y="113"/>
                  </a:lnTo>
                  <a:lnTo>
                    <a:pt x="1814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Freeform 28">
              <a:extLst>
                <a:ext uri="{FF2B5EF4-FFF2-40B4-BE49-F238E27FC236}">
                  <a16:creationId xmlns:a16="http://schemas.microsoft.com/office/drawing/2014/main" id="{5ADA1DB8-57D0-4633-A254-05A708466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919"/>
              <a:ext cx="1361" cy="907"/>
            </a:xfrm>
            <a:custGeom>
              <a:avLst/>
              <a:gdLst>
                <a:gd name="T0" fmla="*/ 340 w 1361"/>
                <a:gd name="T1" fmla="*/ 0 h 907"/>
                <a:gd name="T2" fmla="*/ 227 w 1361"/>
                <a:gd name="T3" fmla="*/ 0 h 907"/>
                <a:gd name="T4" fmla="*/ 227 w 1361"/>
                <a:gd name="T5" fmla="*/ 113 h 907"/>
                <a:gd name="T6" fmla="*/ 113 w 1361"/>
                <a:gd name="T7" fmla="*/ 113 h 907"/>
                <a:gd name="T8" fmla="*/ 113 w 1361"/>
                <a:gd name="T9" fmla="*/ 226 h 907"/>
                <a:gd name="T10" fmla="*/ 0 w 1361"/>
                <a:gd name="T11" fmla="*/ 226 h 907"/>
                <a:gd name="T12" fmla="*/ 0 w 1361"/>
                <a:gd name="T13" fmla="*/ 453 h 907"/>
                <a:gd name="T14" fmla="*/ 113 w 1361"/>
                <a:gd name="T15" fmla="*/ 453 h 907"/>
                <a:gd name="T16" fmla="*/ 113 w 1361"/>
                <a:gd name="T17" fmla="*/ 680 h 907"/>
                <a:gd name="T18" fmla="*/ 227 w 1361"/>
                <a:gd name="T19" fmla="*/ 680 h 907"/>
                <a:gd name="T20" fmla="*/ 227 w 1361"/>
                <a:gd name="T21" fmla="*/ 793 h 907"/>
                <a:gd name="T22" fmla="*/ 680 w 1361"/>
                <a:gd name="T23" fmla="*/ 793 h 907"/>
                <a:gd name="T24" fmla="*/ 680 w 1361"/>
                <a:gd name="T25" fmla="*/ 907 h 907"/>
                <a:gd name="T26" fmla="*/ 907 w 1361"/>
                <a:gd name="T27" fmla="*/ 907 h 907"/>
                <a:gd name="T28" fmla="*/ 907 w 1361"/>
                <a:gd name="T29" fmla="*/ 793 h 907"/>
                <a:gd name="T30" fmla="*/ 1134 w 1361"/>
                <a:gd name="T31" fmla="*/ 793 h 907"/>
                <a:gd name="T32" fmla="*/ 1134 w 1361"/>
                <a:gd name="T33" fmla="*/ 680 h 907"/>
                <a:gd name="T34" fmla="*/ 1247 w 1361"/>
                <a:gd name="T35" fmla="*/ 680 h 907"/>
                <a:gd name="T36" fmla="*/ 1247 w 1361"/>
                <a:gd name="T37" fmla="*/ 567 h 907"/>
                <a:gd name="T38" fmla="*/ 1361 w 1361"/>
                <a:gd name="T39" fmla="*/ 567 h 907"/>
                <a:gd name="T40" fmla="*/ 1361 w 1361"/>
                <a:gd name="T41" fmla="*/ 453 h 907"/>
                <a:gd name="T42" fmla="*/ 1020 w 1361"/>
                <a:gd name="T43" fmla="*/ 453 h 907"/>
                <a:gd name="T44" fmla="*/ 1020 w 1361"/>
                <a:gd name="T45" fmla="*/ 567 h 907"/>
                <a:gd name="T46" fmla="*/ 680 w 1361"/>
                <a:gd name="T47" fmla="*/ 567 h 907"/>
                <a:gd name="T48" fmla="*/ 680 w 1361"/>
                <a:gd name="T49" fmla="*/ 113 h 907"/>
                <a:gd name="T50" fmla="*/ 340 w 1361"/>
                <a:gd name="T51" fmla="*/ 113 h 907"/>
                <a:gd name="T52" fmla="*/ 340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020" y="453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Freeform 29">
              <a:extLst>
                <a:ext uri="{FF2B5EF4-FFF2-40B4-BE49-F238E27FC236}">
                  <a16:creationId xmlns:a16="http://schemas.microsoft.com/office/drawing/2014/main" id="{E754EC51-A916-4F9D-83E9-1D951A663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59"/>
              <a:ext cx="567" cy="680"/>
            </a:xfrm>
            <a:custGeom>
              <a:avLst/>
              <a:gdLst>
                <a:gd name="T0" fmla="*/ 340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226 w 567"/>
                <a:gd name="T11" fmla="*/ 340 h 680"/>
                <a:gd name="T12" fmla="*/ 226 w 567"/>
                <a:gd name="T13" fmla="*/ 453 h 680"/>
                <a:gd name="T14" fmla="*/ 113 w 567"/>
                <a:gd name="T15" fmla="*/ 453 h 680"/>
                <a:gd name="T16" fmla="*/ 113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567 w 567"/>
                <a:gd name="T23" fmla="*/ 567 h 680"/>
                <a:gd name="T24" fmla="*/ 567 w 567"/>
                <a:gd name="T25" fmla="*/ 340 h 680"/>
                <a:gd name="T26" fmla="*/ 453 w 567"/>
                <a:gd name="T27" fmla="*/ 340 h 680"/>
                <a:gd name="T28" fmla="*/ 453 w 567"/>
                <a:gd name="T29" fmla="*/ 113 h 680"/>
                <a:gd name="T30" fmla="*/ 340 w 567"/>
                <a:gd name="T31" fmla="*/ 113 h 680"/>
                <a:gd name="T32" fmla="*/ 340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Freeform 30">
              <a:extLst>
                <a:ext uri="{FF2B5EF4-FFF2-40B4-BE49-F238E27FC236}">
                  <a16:creationId xmlns:a16="http://schemas.microsoft.com/office/drawing/2014/main" id="{0B548AD2-D3EF-4F6C-8FAC-9E6D3627C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486"/>
              <a:ext cx="908" cy="567"/>
            </a:xfrm>
            <a:custGeom>
              <a:avLst/>
              <a:gdLst>
                <a:gd name="T0" fmla="*/ 908 w 908"/>
                <a:gd name="T1" fmla="*/ 0 h 567"/>
                <a:gd name="T2" fmla="*/ 681 w 908"/>
                <a:gd name="T3" fmla="*/ 0 h 567"/>
                <a:gd name="T4" fmla="*/ 681 w 908"/>
                <a:gd name="T5" fmla="*/ 113 h 567"/>
                <a:gd name="T6" fmla="*/ 454 w 908"/>
                <a:gd name="T7" fmla="*/ 113 h 567"/>
                <a:gd name="T8" fmla="*/ 454 w 908"/>
                <a:gd name="T9" fmla="*/ 226 h 567"/>
                <a:gd name="T10" fmla="*/ 227 w 908"/>
                <a:gd name="T11" fmla="*/ 226 h 567"/>
                <a:gd name="T12" fmla="*/ 227 w 908"/>
                <a:gd name="T13" fmla="*/ 340 h 567"/>
                <a:gd name="T14" fmla="*/ 0 w 908"/>
                <a:gd name="T15" fmla="*/ 340 h 567"/>
                <a:gd name="T16" fmla="*/ 0 w 908"/>
                <a:gd name="T17" fmla="*/ 567 h 567"/>
                <a:gd name="T18" fmla="*/ 341 w 908"/>
                <a:gd name="T19" fmla="*/ 567 h 567"/>
                <a:gd name="T20" fmla="*/ 341 w 908"/>
                <a:gd name="T21" fmla="*/ 453 h 567"/>
                <a:gd name="T22" fmla="*/ 454 w 908"/>
                <a:gd name="T23" fmla="*/ 453 h 567"/>
                <a:gd name="T24" fmla="*/ 454 w 908"/>
                <a:gd name="T25" fmla="*/ 340 h 567"/>
                <a:gd name="T26" fmla="*/ 681 w 908"/>
                <a:gd name="T27" fmla="*/ 340 h 567"/>
                <a:gd name="T28" fmla="*/ 681 w 908"/>
                <a:gd name="T29" fmla="*/ 226 h 567"/>
                <a:gd name="T30" fmla="*/ 794 w 908"/>
                <a:gd name="T31" fmla="*/ 226 h 567"/>
                <a:gd name="T32" fmla="*/ 908 w 908"/>
                <a:gd name="T33" fmla="*/ 226 h 567"/>
                <a:gd name="T34" fmla="*/ 908 w 908"/>
                <a:gd name="T3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567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0686155A-57EB-4597-A7AB-C9D667865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1197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94DB1477-9196-4DBA-96CA-18A22467F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197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Freeform 33">
              <a:extLst>
                <a:ext uri="{FF2B5EF4-FFF2-40B4-BE49-F238E27FC236}">
                  <a16:creationId xmlns:a16="http://schemas.microsoft.com/office/drawing/2014/main" id="{5A27B4CA-9EE4-4072-B6FD-24D4C75EC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113 w 1247"/>
                <a:gd name="T1" fmla="*/ 226 h 907"/>
                <a:gd name="T2" fmla="*/ 113 w 1247"/>
                <a:gd name="T3" fmla="*/ 567 h 907"/>
                <a:gd name="T4" fmla="*/ 0 w 1247"/>
                <a:gd name="T5" fmla="*/ 567 h 907"/>
                <a:gd name="T6" fmla="*/ 0 w 1247"/>
                <a:gd name="T7" fmla="*/ 680 h 907"/>
                <a:gd name="T8" fmla="*/ 340 w 1247"/>
                <a:gd name="T9" fmla="*/ 680 h 907"/>
                <a:gd name="T10" fmla="*/ 340 w 1247"/>
                <a:gd name="T11" fmla="*/ 907 h 907"/>
                <a:gd name="T12" fmla="*/ 567 w 1247"/>
                <a:gd name="T13" fmla="*/ 907 h 907"/>
                <a:gd name="T14" fmla="*/ 567 w 1247"/>
                <a:gd name="T15" fmla="*/ 793 h 907"/>
                <a:gd name="T16" fmla="*/ 680 w 1247"/>
                <a:gd name="T17" fmla="*/ 793 h 907"/>
                <a:gd name="T18" fmla="*/ 680 w 1247"/>
                <a:gd name="T19" fmla="*/ 680 h 907"/>
                <a:gd name="T20" fmla="*/ 1247 w 1247"/>
                <a:gd name="T21" fmla="*/ 680 h 907"/>
                <a:gd name="T22" fmla="*/ 1247 w 1247"/>
                <a:gd name="T23" fmla="*/ 113 h 907"/>
                <a:gd name="T24" fmla="*/ 1134 w 1247"/>
                <a:gd name="T25" fmla="*/ 113 h 907"/>
                <a:gd name="T26" fmla="*/ 1134 w 1247"/>
                <a:gd name="T27" fmla="*/ 0 h 907"/>
                <a:gd name="T28" fmla="*/ 794 w 1247"/>
                <a:gd name="T29" fmla="*/ 0 h 907"/>
                <a:gd name="T30" fmla="*/ 794 w 1247"/>
                <a:gd name="T31" fmla="*/ 113 h 907"/>
                <a:gd name="T32" fmla="*/ 680 w 1247"/>
                <a:gd name="T33" fmla="*/ 113 h 907"/>
                <a:gd name="T34" fmla="*/ 680 w 1247"/>
                <a:gd name="T35" fmla="*/ 226 h 907"/>
                <a:gd name="T36" fmla="*/ 113 w 1247"/>
                <a:gd name="T37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907">
                  <a:moveTo>
                    <a:pt x="113" y="226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1247" y="680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113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4A337B4E-8A14-4A96-B630-37607C709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44"/>
              <a:ext cx="1134" cy="1021"/>
            </a:xfrm>
            <a:custGeom>
              <a:avLst/>
              <a:gdLst>
                <a:gd name="T0" fmla="*/ 340 w 1134"/>
                <a:gd name="T1" fmla="*/ 0 h 1021"/>
                <a:gd name="T2" fmla="*/ 340 w 1134"/>
                <a:gd name="T3" fmla="*/ 114 h 1021"/>
                <a:gd name="T4" fmla="*/ 114 w 1134"/>
                <a:gd name="T5" fmla="*/ 114 h 1021"/>
                <a:gd name="T6" fmla="*/ 114 w 1134"/>
                <a:gd name="T7" fmla="*/ 341 h 1021"/>
                <a:gd name="T8" fmla="*/ 0 w 1134"/>
                <a:gd name="T9" fmla="*/ 341 h 1021"/>
                <a:gd name="T10" fmla="*/ 0 w 1134"/>
                <a:gd name="T11" fmla="*/ 454 h 1021"/>
                <a:gd name="T12" fmla="*/ 114 w 1134"/>
                <a:gd name="T13" fmla="*/ 454 h 1021"/>
                <a:gd name="T14" fmla="*/ 114 w 1134"/>
                <a:gd name="T15" fmla="*/ 681 h 1021"/>
                <a:gd name="T16" fmla="*/ 227 w 1134"/>
                <a:gd name="T17" fmla="*/ 681 h 1021"/>
                <a:gd name="T18" fmla="*/ 227 w 1134"/>
                <a:gd name="T19" fmla="*/ 1021 h 1021"/>
                <a:gd name="T20" fmla="*/ 454 w 1134"/>
                <a:gd name="T21" fmla="*/ 1021 h 1021"/>
                <a:gd name="T22" fmla="*/ 454 w 1134"/>
                <a:gd name="T23" fmla="*/ 908 h 1021"/>
                <a:gd name="T24" fmla="*/ 681 w 1134"/>
                <a:gd name="T25" fmla="*/ 908 h 1021"/>
                <a:gd name="T26" fmla="*/ 681 w 1134"/>
                <a:gd name="T27" fmla="*/ 1021 h 1021"/>
                <a:gd name="T28" fmla="*/ 794 w 1134"/>
                <a:gd name="T29" fmla="*/ 1021 h 1021"/>
                <a:gd name="T30" fmla="*/ 794 w 1134"/>
                <a:gd name="T31" fmla="*/ 794 h 1021"/>
                <a:gd name="T32" fmla="*/ 907 w 1134"/>
                <a:gd name="T33" fmla="*/ 794 h 1021"/>
                <a:gd name="T34" fmla="*/ 907 w 1134"/>
                <a:gd name="T35" fmla="*/ 908 h 1021"/>
                <a:gd name="T36" fmla="*/ 1021 w 1134"/>
                <a:gd name="T37" fmla="*/ 908 h 1021"/>
                <a:gd name="T38" fmla="*/ 1021 w 1134"/>
                <a:gd name="T39" fmla="*/ 794 h 1021"/>
                <a:gd name="T40" fmla="*/ 1134 w 1134"/>
                <a:gd name="T41" fmla="*/ 794 h 1021"/>
                <a:gd name="T42" fmla="*/ 1134 w 1134"/>
                <a:gd name="T43" fmla="*/ 567 h 1021"/>
                <a:gd name="T44" fmla="*/ 1021 w 1134"/>
                <a:gd name="T45" fmla="*/ 567 h 1021"/>
                <a:gd name="T46" fmla="*/ 1021 w 1134"/>
                <a:gd name="T47" fmla="*/ 114 h 1021"/>
                <a:gd name="T48" fmla="*/ 794 w 1134"/>
                <a:gd name="T49" fmla="*/ 114 h 1021"/>
                <a:gd name="T50" fmla="*/ 794 w 1134"/>
                <a:gd name="T51" fmla="*/ 227 h 1021"/>
                <a:gd name="T52" fmla="*/ 567 w 1134"/>
                <a:gd name="T53" fmla="*/ 227 h 1021"/>
                <a:gd name="T54" fmla="*/ 567 w 1134"/>
                <a:gd name="T55" fmla="*/ 114 h 1021"/>
                <a:gd name="T56" fmla="*/ 454 w 1134"/>
                <a:gd name="T57" fmla="*/ 114 h 1021"/>
                <a:gd name="T58" fmla="*/ 454 w 1134"/>
                <a:gd name="T59" fmla="*/ 0 h 1021"/>
                <a:gd name="T60" fmla="*/ 340 w 1134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1">
                  <a:moveTo>
                    <a:pt x="340" y="0"/>
                  </a:moveTo>
                  <a:lnTo>
                    <a:pt x="340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9A5CD2F9-C347-41E9-9A34-061BEF456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331"/>
              <a:ext cx="680" cy="794"/>
            </a:xfrm>
            <a:custGeom>
              <a:avLst/>
              <a:gdLst>
                <a:gd name="T0" fmla="*/ 453 w 680"/>
                <a:gd name="T1" fmla="*/ 113 h 794"/>
                <a:gd name="T2" fmla="*/ 453 w 680"/>
                <a:gd name="T3" fmla="*/ 0 h 794"/>
                <a:gd name="T4" fmla="*/ 340 w 680"/>
                <a:gd name="T5" fmla="*/ 0 h 794"/>
                <a:gd name="T6" fmla="*/ 340 w 680"/>
                <a:gd name="T7" fmla="*/ 113 h 794"/>
                <a:gd name="T8" fmla="*/ 0 w 680"/>
                <a:gd name="T9" fmla="*/ 113 h 794"/>
                <a:gd name="T10" fmla="*/ 0 w 680"/>
                <a:gd name="T11" fmla="*/ 680 h 794"/>
                <a:gd name="T12" fmla="*/ 113 w 680"/>
                <a:gd name="T13" fmla="*/ 680 h 794"/>
                <a:gd name="T14" fmla="*/ 113 w 680"/>
                <a:gd name="T15" fmla="*/ 794 h 794"/>
                <a:gd name="T16" fmla="*/ 680 w 680"/>
                <a:gd name="T17" fmla="*/ 794 h 794"/>
                <a:gd name="T18" fmla="*/ 680 w 680"/>
                <a:gd name="T19" fmla="*/ 567 h 794"/>
                <a:gd name="T20" fmla="*/ 340 w 680"/>
                <a:gd name="T21" fmla="*/ 567 h 794"/>
                <a:gd name="T22" fmla="*/ 340 w 680"/>
                <a:gd name="T23" fmla="*/ 454 h 794"/>
                <a:gd name="T24" fmla="*/ 453 w 680"/>
                <a:gd name="T25" fmla="*/ 454 h 794"/>
                <a:gd name="T26" fmla="*/ 453 w 680"/>
                <a:gd name="T2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794">
                  <a:moveTo>
                    <a:pt x="453" y="113"/>
                  </a:move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8" name="Group 36">
            <a:extLst>
              <a:ext uri="{FF2B5EF4-FFF2-40B4-BE49-F238E27FC236}">
                <a16:creationId xmlns:a16="http://schemas.microsoft.com/office/drawing/2014/main" id="{D7EE263F-293D-468F-BA89-469163445945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461500"/>
            <a:ext cx="530225" cy="133350"/>
            <a:chOff x="1273" y="346"/>
            <a:chExt cx="334" cy="84"/>
          </a:xfrm>
        </p:grpSpPr>
        <p:sp>
          <p:nvSpPr>
            <p:cNvPr id="23589" name="WordArt 37">
              <a:extLst>
                <a:ext uri="{FF2B5EF4-FFF2-40B4-BE49-F238E27FC236}">
                  <a16:creationId xmlns:a16="http://schemas.microsoft.com/office/drawing/2014/main" id="{68E48925-36CB-4F0A-AE0C-A6D7D86E1E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23590" name="WordArt 38">
              <a:extLst>
                <a:ext uri="{FF2B5EF4-FFF2-40B4-BE49-F238E27FC236}">
                  <a16:creationId xmlns:a16="http://schemas.microsoft.com/office/drawing/2014/main" id="{657C2E1E-2256-44D0-B722-F61A054556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23591" name="Group 39">
            <a:extLst>
              <a:ext uri="{FF2B5EF4-FFF2-40B4-BE49-F238E27FC236}">
                <a16:creationId xmlns:a16="http://schemas.microsoft.com/office/drawing/2014/main" id="{BCADE127-495E-40BC-A796-995E94A9DA9F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609975"/>
            <a:ext cx="396875" cy="133350"/>
            <a:chOff x="819" y="346"/>
            <a:chExt cx="250" cy="84"/>
          </a:xfrm>
        </p:grpSpPr>
        <p:sp>
          <p:nvSpPr>
            <p:cNvPr id="23592" name="WordArt 40">
              <a:extLst>
                <a:ext uri="{FF2B5EF4-FFF2-40B4-BE49-F238E27FC236}">
                  <a16:creationId xmlns:a16="http://schemas.microsoft.com/office/drawing/2014/main" id="{B0CD4F18-316B-4A8E-8863-8BE225F67B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B6F6439C-95BD-4597-A3BE-DE8843475B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23594" name="Group 42">
            <a:extLst>
              <a:ext uri="{FF2B5EF4-FFF2-40B4-BE49-F238E27FC236}">
                <a16:creationId xmlns:a16="http://schemas.microsoft.com/office/drawing/2014/main" id="{39868A36-B33A-41F1-BF5D-59EA471B5882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7300913"/>
            <a:ext cx="530225" cy="133350"/>
            <a:chOff x="1273" y="490"/>
            <a:chExt cx="334" cy="84"/>
          </a:xfrm>
        </p:grpSpPr>
        <p:sp>
          <p:nvSpPr>
            <p:cNvPr id="23595" name="WordArt 43">
              <a:extLst>
                <a:ext uri="{FF2B5EF4-FFF2-40B4-BE49-F238E27FC236}">
                  <a16:creationId xmlns:a16="http://schemas.microsoft.com/office/drawing/2014/main" id="{2D170C43-8C0B-4A09-9A23-380413D45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D596BF6C-2902-4574-B836-90FF8F551A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23597" name="Group 45">
            <a:extLst>
              <a:ext uri="{FF2B5EF4-FFF2-40B4-BE49-F238E27FC236}">
                <a16:creationId xmlns:a16="http://schemas.microsoft.com/office/drawing/2014/main" id="{890F64CE-E698-41DA-8711-70D7A4DE3D95}"/>
              </a:ext>
            </a:extLst>
          </p:cNvPr>
          <p:cNvGrpSpPr>
            <a:grpSpLocks/>
          </p:cNvGrpSpPr>
          <p:nvPr/>
        </p:nvGrpSpPr>
        <p:grpSpPr bwMode="auto">
          <a:xfrm>
            <a:off x="2873375" y="6942138"/>
            <a:ext cx="396875" cy="133350"/>
            <a:chOff x="819" y="490"/>
            <a:chExt cx="250" cy="84"/>
          </a:xfrm>
        </p:grpSpPr>
        <p:sp>
          <p:nvSpPr>
            <p:cNvPr id="23598" name="WordArt 46">
              <a:extLst>
                <a:ext uri="{FF2B5EF4-FFF2-40B4-BE49-F238E27FC236}">
                  <a16:creationId xmlns:a16="http://schemas.microsoft.com/office/drawing/2014/main" id="{16900904-D578-4F42-AA81-D046EAF4BB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DA5B87F0-0BD6-41E3-9984-38C9707754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23600" name="Group 48">
            <a:extLst>
              <a:ext uri="{FF2B5EF4-FFF2-40B4-BE49-F238E27FC236}">
                <a16:creationId xmlns:a16="http://schemas.microsoft.com/office/drawing/2014/main" id="{F18F5EFD-611D-4DB8-83C3-BEA0DF6BECB8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4421188"/>
            <a:ext cx="530225" cy="133350"/>
            <a:chOff x="1266" y="686"/>
            <a:chExt cx="334" cy="84"/>
          </a:xfrm>
        </p:grpSpPr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3537C795-C5BE-4172-934A-BAA79ED3D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DE1E9979-A965-477D-AE83-9C21EA855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23603" name="Group 51">
            <a:extLst>
              <a:ext uri="{FF2B5EF4-FFF2-40B4-BE49-F238E27FC236}">
                <a16:creationId xmlns:a16="http://schemas.microsoft.com/office/drawing/2014/main" id="{537D652B-7481-4868-9E95-9F9953903375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7886700"/>
            <a:ext cx="396875" cy="133350"/>
            <a:chOff x="955" y="2530"/>
            <a:chExt cx="250" cy="84"/>
          </a:xfrm>
        </p:grpSpPr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A62535DB-4F04-4AFE-8907-C83BF30752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AAFA8C37-E6C3-4D65-9688-0EC6775E12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23606" name="Group 54">
            <a:extLst>
              <a:ext uri="{FF2B5EF4-FFF2-40B4-BE49-F238E27FC236}">
                <a16:creationId xmlns:a16="http://schemas.microsoft.com/office/drawing/2014/main" id="{861853AD-6B0C-478F-8FFD-6CD02505D983}"/>
              </a:ext>
            </a:extLst>
          </p:cNvPr>
          <p:cNvGrpSpPr>
            <a:grpSpLocks/>
          </p:cNvGrpSpPr>
          <p:nvPr/>
        </p:nvGrpSpPr>
        <p:grpSpPr bwMode="auto">
          <a:xfrm>
            <a:off x="8310563" y="4195763"/>
            <a:ext cx="530225" cy="133350"/>
            <a:chOff x="1266" y="830"/>
            <a:chExt cx="334" cy="84"/>
          </a:xfrm>
        </p:grpSpPr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292FC50B-03FD-41BF-9583-1DE0B88DF2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93D3F06A-53A0-4543-81B3-676EA25A1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23609" name="Group 57">
            <a:extLst>
              <a:ext uri="{FF2B5EF4-FFF2-40B4-BE49-F238E27FC236}">
                <a16:creationId xmlns:a16="http://schemas.microsoft.com/office/drawing/2014/main" id="{132292C0-8070-49FD-B571-C8A919306382}"/>
              </a:ext>
            </a:extLst>
          </p:cNvPr>
          <p:cNvGrpSpPr>
            <a:grpSpLocks/>
          </p:cNvGrpSpPr>
          <p:nvPr/>
        </p:nvGrpSpPr>
        <p:grpSpPr bwMode="auto">
          <a:xfrm>
            <a:off x="6510338" y="1990725"/>
            <a:ext cx="396875" cy="133350"/>
            <a:chOff x="955" y="2674"/>
            <a:chExt cx="250" cy="84"/>
          </a:xfrm>
        </p:grpSpPr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9D001BD0-EBC4-4A6C-91A7-DA23CBEA7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A10FF0BA-E6E9-48A7-A9F1-0FB084C0F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  <p:grpSp>
        <p:nvGrpSpPr>
          <p:cNvPr id="23612" name="Group 60">
            <a:extLst>
              <a:ext uri="{FF2B5EF4-FFF2-40B4-BE49-F238E27FC236}">
                <a16:creationId xmlns:a16="http://schemas.microsoft.com/office/drawing/2014/main" id="{78BEDDB3-36F5-4F46-9848-14ECAC2382C5}"/>
              </a:ext>
            </a:extLst>
          </p:cNvPr>
          <p:cNvGrpSpPr>
            <a:grpSpLocks/>
          </p:cNvGrpSpPr>
          <p:nvPr/>
        </p:nvGrpSpPr>
        <p:grpSpPr bwMode="auto">
          <a:xfrm>
            <a:off x="5160963" y="6086475"/>
            <a:ext cx="530225" cy="133350"/>
            <a:chOff x="1266" y="1026"/>
            <a:chExt cx="334" cy="84"/>
          </a:xfrm>
        </p:grpSpPr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124CE03D-FF55-427C-8D64-32521B453C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BBB3F8FA-9772-4D9F-BB8A-C08071BA23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23615" name="Group 63">
            <a:extLst>
              <a:ext uri="{FF2B5EF4-FFF2-40B4-BE49-F238E27FC236}">
                <a16:creationId xmlns:a16="http://schemas.microsoft.com/office/drawing/2014/main" id="{BD22448C-97D1-46A3-AE76-9B3F749F2E21}"/>
              </a:ext>
            </a:extLst>
          </p:cNvPr>
          <p:cNvGrpSpPr>
            <a:grpSpLocks/>
          </p:cNvGrpSpPr>
          <p:nvPr/>
        </p:nvGrpSpPr>
        <p:grpSpPr bwMode="auto">
          <a:xfrm>
            <a:off x="4268788" y="5727700"/>
            <a:ext cx="396875" cy="133350"/>
            <a:chOff x="955" y="2870"/>
            <a:chExt cx="250" cy="84"/>
          </a:xfrm>
        </p:grpSpPr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FC5725EF-9DCD-44CE-A74A-A02F408590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723FC5E5-7D06-417E-B718-85168007B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23618" name="Group 66">
            <a:extLst>
              <a:ext uri="{FF2B5EF4-FFF2-40B4-BE49-F238E27FC236}">
                <a16:creationId xmlns:a16="http://schemas.microsoft.com/office/drawing/2014/main" id="{CB5DAF83-10D4-4412-B772-7F15EE59BD50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26338"/>
            <a:ext cx="396875" cy="133350"/>
            <a:chOff x="955" y="3014"/>
            <a:chExt cx="250" cy="84"/>
          </a:xfrm>
        </p:grpSpPr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AD2DC69C-F8C2-4909-8CEB-0999CA148E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224CBCF1-DD2A-48B2-B60D-0C79B06278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23621" name="Group 69">
            <a:extLst>
              <a:ext uri="{FF2B5EF4-FFF2-40B4-BE49-F238E27FC236}">
                <a16:creationId xmlns:a16="http://schemas.microsoft.com/office/drawing/2014/main" id="{722ED3A7-D82F-46A0-BF6B-DD57F8DA66A2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4421188"/>
            <a:ext cx="396875" cy="133350"/>
            <a:chOff x="365" y="346"/>
            <a:chExt cx="250" cy="84"/>
          </a:xfrm>
        </p:grpSpPr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E53322F0-B97F-45F9-BA42-2D0988BF2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720A6EF6-321F-45A1-8208-FFC706290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23624" name="Group 72">
            <a:extLst>
              <a:ext uri="{FF2B5EF4-FFF2-40B4-BE49-F238E27FC236}">
                <a16:creationId xmlns:a16="http://schemas.microsoft.com/office/drawing/2014/main" id="{01EA1ABB-2AF1-4C62-AEC8-758909A90C1A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691063"/>
            <a:ext cx="396875" cy="133350"/>
            <a:chOff x="365" y="490"/>
            <a:chExt cx="250" cy="84"/>
          </a:xfrm>
        </p:grpSpPr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01C67EF9-DAE4-4AC7-B676-169E5F6021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471B28A1-B6E5-4283-A6F7-28A09607CA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23627" name="Group 75">
            <a:extLst>
              <a:ext uri="{FF2B5EF4-FFF2-40B4-BE49-F238E27FC236}">
                <a16:creationId xmlns:a16="http://schemas.microsoft.com/office/drawing/2014/main" id="{6BA876CA-08C6-427A-B42E-AB5D71930DB9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5861050"/>
            <a:ext cx="396875" cy="133350"/>
            <a:chOff x="358" y="686"/>
            <a:chExt cx="250" cy="84"/>
          </a:xfrm>
        </p:grpSpPr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90E71C38-63C5-4A74-A77B-82E161FE3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05D1D73E-F150-4AFD-B9D1-9CEA29B468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23630" name="Group 78">
            <a:extLst>
              <a:ext uri="{FF2B5EF4-FFF2-40B4-BE49-F238E27FC236}">
                <a16:creationId xmlns:a16="http://schemas.microsoft.com/office/drawing/2014/main" id="{EC16E9B4-FEC8-4035-9475-1B2EC6F82C63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5095875"/>
            <a:ext cx="396875" cy="133350"/>
            <a:chOff x="358" y="830"/>
            <a:chExt cx="250" cy="84"/>
          </a:xfrm>
        </p:grpSpPr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905D54F5-935E-4A66-A399-1FCFF52CCF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7DA6F04C-71DE-487F-B303-1D53BE466E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23633" name="Group 81">
            <a:extLst>
              <a:ext uri="{FF2B5EF4-FFF2-40B4-BE49-F238E27FC236}">
                <a16:creationId xmlns:a16="http://schemas.microsoft.com/office/drawing/2014/main" id="{B08D8364-5649-4706-AF45-8DF807E687E9}"/>
              </a:ext>
            </a:extLst>
          </p:cNvPr>
          <p:cNvGrpSpPr>
            <a:grpSpLocks/>
          </p:cNvGrpSpPr>
          <p:nvPr/>
        </p:nvGrpSpPr>
        <p:grpSpPr bwMode="auto">
          <a:xfrm>
            <a:off x="3548063" y="5095875"/>
            <a:ext cx="396875" cy="133350"/>
            <a:chOff x="358" y="1026"/>
            <a:chExt cx="250" cy="84"/>
          </a:xfrm>
        </p:grpSpPr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8077BBF5-1C91-4A2F-98EF-2762A44DA9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4996953C-2641-4A99-B1DA-7AFB37E2B4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23636" name="Group 84">
            <a:extLst>
              <a:ext uri="{FF2B5EF4-FFF2-40B4-BE49-F238E27FC236}">
                <a16:creationId xmlns:a16="http://schemas.microsoft.com/office/drawing/2014/main" id="{61C3C3E2-F946-41F9-90B3-03256BB6EEB2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6626225"/>
            <a:ext cx="396875" cy="133350"/>
            <a:chOff x="358" y="1170"/>
            <a:chExt cx="250" cy="84"/>
          </a:xfrm>
        </p:grpSpPr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42FA8EC0-E8BD-413E-A350-3B97C14DD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CF7BBF2B-7607-46B5-82CA-629DFAF956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23639" name="Group 87">
            <a:extLst>
              <a:ext uri="{FF2B5EF4-FFF2-40B4-BE49-F238E27FC236}">
                <a16:creationId xmlns:a16="http://schemas.microsoft.com/office/drawing/2014/main" id="{F6394B55-535D-4136-97B1-681C4187D8F6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8380413"/>
            <a:ext cx="396875" cy="133350"/>
            <a:chOff x="955" y="3210"/>
            <a:chExt cx="250" cy="84"/>
          </a:xfrm>
        </p:grpSpPr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CFEE46EC-9A83-4BE4-B196-1AC5DC6B05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330A8AA5-818B-41C4-BE4D-0E4228834F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23642" name="Group 90">
            <a:extLst>
              <a:ext uri="{FF2B5EF4-FFF2-40B4-BE49-F238E27FC236}">
                <a16:creationId xmlns:a16="http://schemas.microsoft.com/office/drawing/2014/main" id="{7897F3B4-5673-4C56-8AB6-6EE32CEF4E0B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9145588"/>
            <a:ext cx="396875" cy="133350"/>
            <a:chOff x="358" y="1366"/>
            <a:chExt cx="250" cy="84"/>
          </a:xfrm>
        </p:grpSpPr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C379A6BB-DC03-4402-BE14-4ACA113997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A6A9AE36-3555-4E39-A6D7-C8BBCAC331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23645" name="Group 93">
            <a:extLst>
              <a:ext uri="{FF2B5EF4-FFF2-40B4-BE49-F238E27FC236}">
                <a16:creationId xmlns:a16="http://schemas.microsoft.com/office/drawing/2014/main" id="{032FEBF5-A206-4291-B5B4-0AC9D1347559}"/>
              </a:ext>
            </a:extLst>
          </p:cNvPr>
          <p:cNvGrpSpPr>
            <a:grpSpLocks/>
          </p:cNvGrpSpPr>
          <p:nvPr/>
        </p:nvGrpSpPr>
        <p:grpSpPr bwMode="auto">
          <a:xfrm>
            <a:off x="3179763" y="10496550"/>
            <a:ext cx="396875" cy="133350"/>
            <a:chOff x="358" y="1510"/>
            <a:chExt cx="250" cy="84"/>
          </a:xfrm>
        </p:grpSpPr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98B2B8D3-6CAF-4103-8BFB-4BDC3FF10B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6B700358-9098-4570-B6A0-60D29AF7A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>
            <a:extLst>
              <a:ext uri="{FF2B5EF4-FFF2-40B4-BE49-F238E27FC236}">
                <a16:creationId xmlns:a16="http://schemas.microsoft.com/office/drawing/2014/main" id="{A5C4C557-09DA-4528-A59F-94896292BFF9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1720850"/>
            <a:ext cx="9001125" cy="9359900"/>
            <a:chOff x="302" y="1084"/>
            <a:chExt cx="5670" cy="5896"/>
          </a:xfrm>
        </p:grpSpPr>
        <p:sp>
          <p:nvSpPr>
            <p:cNvPr id="24579" name="Rectangle 3">
              <a:extLst>
                <a:ext uri="{FF2B5EF4-FFF2-40B4-BE49-F238E27FC236}">
                  <a16:creationId xmlns:a16="http://schemas.microsoft.com/office/drawing/2014/main" id="{D5B60F29-ABD0-4589-A9FE-DAAF73140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6413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0" name="Rectangle 4">
              <a:extLst>
                <a:ext uri="{FF2B5EF4-FFF2-40B4-BE49-F238E27FC236}">
                  <a16:creationId xmlns:a16="http://schemas.microsoft.com/office/drawing/2014/main" id="{F59BCEC8-E1C6-491C-B1BA-492A82870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5166"/>
              <a:ext cx="567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1" name="Rectangle 5">
              <a:extLst>
                <a:ext uri="{FF2B5EF4-FFF2-40B4-BE49-F238E27FC236}">
                  <a16:creationId xmlns:a16="http://schemas.microsoft.com/office/drawing/2014/main" id="{6C171214-26FD-4908-9C85-060496F56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166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2" name="Rectangle 6">
              <a:extLst>
                <a:ext uri="{FF2B5EF4-FFF2-40B4-BE49-F238E27FC236}">
                  <a16:creationId xmlns:a16="http://schemas.microsoft.com/office/drawing/2014/main" id="{66F68BD6-FA70-4417-950A-0253E7013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5506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82130A08-5D4B-4F88-AA85-A05CDF648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712"/>
              <a:ext cx="136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52646D57-AB44-4A8F-8B55-AE830BB76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4259"/>
              <a:ext cx="453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8A82EBA1-0D78-439D-8C95-B85F55AF1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" y="4599"/>
              <a:ext cx="908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49D58532-5BE6-4935-B239-D67C641AC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465"/>
              <a:ext cx="79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Rectangle 11">
              <a:extLst>
                <a:ext uri="{FF2B5EF4-FFF2-40B4-BE49-F238E27FC236}">
                  <a16:creationId xmlns:a16="http://schemas.microsoft.com/office/drawing/2014/main" id="{B22815B9-9D60-40EB-BA0C-10427F0C1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4259"/>
              <a:ext cx="136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Rectangle 12">
              <a:extLst>
                <a:ext uri="{FF2B5EF4-FFF2-40B4-BE49-F238E27FC236}">
                  <a16:creationId xmlns:a16="http://schemas.microsoft.com/office/drawing/2014/main" id="{8EF4685C-2F13-40FD-9E1C-03967518E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919"/>
              <a:ext cx="113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Rectangle 13">
              <a:extLst>
                <a:ext uri="{FF2B5EF4-FFF2-40B4-BE49-F238E27FC236}">
                  <a16:creationId xmlns:a16="http://schemas.microsoft.com/office/drawing/2014/main" id="{F571154A-2926-4691-81F0-683CAADFA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3465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Rectangle 14">
              <a:extLst>
                <a:ext uri="{FF2B5EF4-FFF2-40B4-BE49-F238E27FC236}">
                  <a16:creationId xmlns:a16="http://schemas.microsoft.com/office/drawing/2014/main" id="{7DBDE34C-2A26-4438-92CF-26BB3D7AB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465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Rectangle 15">
              <a:extLst>
                <a:ext uri="{FF2B5EF4-FFF2-40B4-BE49-F238E27FC236}">
                  <a16:creationId xmlns:a16="http://schemas.microsoft.com/office/drawing/2014/main" id="{EE0ACD0C-9724-40D7-9966-077C00DA1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2558"/>
              <a:ext cx="68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Rectangle 16">
              <a:extLst>
                <a:ext uri="{FF2B5EF4-FFF2-40B4-BE49-F238E27FC236}">
                  <a16:creationId xmlns:a16="http://schemas.microsoft.com/office/drawing/2014/main" id="{9C198958-E8B3-4AF1-A2F8-E7F210C21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238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Rectangle 17">
              <a:extLst>
                <a:ext uri="{FF2B5EF4-FFF2-40B4-BE49-F238E27FC236}">
                  <a16:creationId xmlns:a16="http://schemas.microsoft.com/office/drawing/2014/main" id="{FE382A8F-1FD0-483A-A449-94DC17252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2558"/>
              <a:ext cx="45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Rectangle 18">
              <a:extLst>
                <a:ext uri="{FF2B5EF4-FFF2-40B4-BE49-F238E27FC236}">
                  <a16:creationId xmlns:a16="http://schemas.microsoft.com/office/drawing/2014/main" id="{916FAF7A-5137-4538-A36C-FC9B1590B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991"/>
              <a:ext cx="102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Rectangle 19">
              <a:extLst>
                <a:ext uri="{FF2B5EF4-FFF2-40B4-BE49-F238E27FC236}">
                  <a16:creationId xmlns:a16="http://schemas.microsoft.com/office/drawing/2014/main" id="{7077C67B-8C5A-4E4C-A85F-AA25B7656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2558"/>
              <a:ext cx="68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Rectangle 20">
              <a:extLst>
                <a:ext uri="{FF2B5EF4-FFF2-40B4-BE49-F238E27FC236}">
                  <a16:creationId xmlns:a16="http://schemas.microsoft.com/office/drawing/2014/main" id="{F5A5EBA0-EC38-4B47-A4DB-E740A9CB4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444"/>
              <a:ext cx="56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Rectangle 21">
              <a:extLst>
                <a:ext uri="{FF2B5EF4-FFF2-40B4-BE49-F238E27FC236}">
                  <a16:creationId xmlns:a16="http://schemas.microsoft.com/office/drawing/2014/main" id="{84B71F41-E8E6-4BA7-A51D-4DB162706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" y="2331"/>
              <a:ext cx="102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Rectangle 22">
              <a:extLst>
                <a:ext uri="{FF2B5EF4-FFF2-40B4-BE49-F238E27FC236}">
                  <a16:creationId xmlns:a16="http://schemas.microsoft.com/office/drawing/2014/main" id="{E415E17A-9D35-4B0D-86B1-DA47E6E72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01" name="Group 25">
            <a:extLst>
              <a:ext uri="{FF2B5EF4-FFF2-40B4-BE49-F238E27FC236}">
                <a16:creationId xmlns:a16="http://schemas.microsoft.com/office/drawing/2014/main" id="{7B2E0865-0E0A-4DD4-BA3E-EF274303B568}"/>
              </a:ext>
            </a:extLst>
          </p:cNvPr>
          <p:cNvGrpSpPr>
            <a:grpSpLocks/>
          </p:cNvGrpSpPr>
          <p:nvPr/>
        </p:nvGrpSpPr>
        <p:grpSpPr bwMode="auto">
          <a:xfrm>
            <a:off x="2825750" y="9124950"/>
            <a:ext cx="530225" cy="133350"/>
            <a:chOff x="1273" y="346"/>
            <a:chExt cx="334" cy="84"/>
          </a:xfrm>
        </p:grpSpPr>
        <p:sp>
          <p:nvSpPr>
            <p:cNvPr id="24602" name="WordArt 26">
              <a:extLst>
                <a:ext uri="{FF2B5EF4-FFF2-40B4-BE49-F238E27FC236}">
                  <a16:creationId xmlns:a16="http://schemas.microsoft.com/office/drawing/2014/main" id="{788A4856-11E2-4520-B175-F2BAAC5E3E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3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  <p:sp>
          <p:nvSpPr>
            <p:cNvPr id="24603" name="WordArt 27">
              <a:extLst>
                <a:ext uri="{FF2B5EF4-FFF2-40B4-BE49-F238E27FC236}">
                  <a16:creationId xmlns:a16="http://schemas.microsoft.com/office/drawing/2014/main" id="{AAB3A6F0-EEBF-45B4-8E80-413326B45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3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宇和島市</a:t>
              </a:r>
            </a:p>
          </p:txBody>
        </p:sp>
      </p:grpSp>
      <p:grpSp>
        <p:nvGrpSpPr>
          <p:cNvPr id="24604" name="Group 28">
            <a:extLst>
              <a:ext uri="{FF2B5EF4-FFF2-40B4-BE49-F238E27FC236}">
                <a16:creationId xmlns:a16="http://schemas.microsoft.com/office/drawing/2014/main" id="{F1C13760-94D4-40F0-BC33-B4A3DFB4CDC3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3544888"/>
            <a:ext cx="396875" cy="133350"/>
            <a:chOff x="819" y="346"/>
            <a:chExt cx="250" cy="84"/>
          </a:xfrm>
        </p:grpSpPr>
        <p:sp>
          <p:nvSpPr>
            <p:cNvPr id="24605" name="WordArt 29">
              <a:extLst>
                <a:ext uri="{FF2B5EF4-FFF2-40B4-BE49-F238E27FC236}">
                  <a16:creationId xmlns:a16="http://schemas.microsoft.com/office/drawing/2014/main" id="{7C16FE9E-470A-4F64-B1A0-B36B21B881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  <p:sp>
          <p:nvSpPr>
            <p:cNvPr id="24606" name="WordArt 30">
              <a:extLst>
                <a:ext uri="{FF2B5EF4-FFF2-40B4-BE49-F238E27FC236}">
                  <a16:creationId xmlns:a16="http://schemas.microsoft.com/office/drawing/2014/main" id="{0C260697-1B32-4CE0-9553-301FB959AB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今治市</a:t>
              </a:r>
            </a:p>
          </p:txBody>
        </p:sp>
      </p:grpSp>
      <p:grpSp>
        <p:nvGrpSpPr>
          <p:cNvPr id="24607" name="Group 31">
            <a:extLst>
              <a:ext uri="{FF2B5EF4-FFF2-40B4-BE49-F238E27FC236}">
                <a16:creationId xmlns:a16="http://schemas.microsoft.com/office/drawing/2014/main" id="{6228B394-F54D-4FAC-A3C8-1F87CE34E1BB}"/>
              </a:ext>
            </a:extLst>
          </p:cNvPr>
          <p:cNvGrpSpPr>
            <a:grpSpLocks/>
          </p:cNvGrpSpPr>
          <p:nvPr/>
        </p:nvGrpSpPr>
        <p:grpSpPr bwMode="auto">
          <a:xfrm>
            <a:off x="2016125" y="7324725"/>
            <a:ext cx="530225" cy="133350"/>
            <a:chOff x="1273" y="490"/>
            <a:chExt cx="334" cy="84"/>
          </a:xfrm>
        </p:grpSpPr>
        <p:sp>
          <p:nvSpPr>
            <p:cNvPr id="24608" name="WordArt 32">
              <a:extLst>
                <a:ext uri="{FF2B5EF4-FFF2-40B4-BE49-F238E27FC236}">
                  <a16:creationId xmlns:a16="http://schemas.microsoft.com/office/drawing/2014/main" id="{BA0350F4-4ED3-4915-B2D0-4154745EB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3" y="49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  <p:sp>
          <p:nvSpPr>
            <p:cNvPr id="24609" name="WordArt 33">
              <a:extLst>
                <a:ext uri="{FF2B5EF4-FFF2-40B4-BE49-F238E27FC236}">
                  <a16:creationId xmlns:a16="http://schemas.microsoft.com/office/drawing/2014/main" id="{7E7B2EDD-AE28-4184-8978-E5CA0D671D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74" y="49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八幡浜市</a:t>
              </a:r>
            </a:p>
          </p:txBody>
        </p:sp>
      </p:grpSp>
      <p:grpSp>
        <p:nvGrpSpPr>
          <p:cNvPr id="24610" name="Group 34">
            <a:extLst>
              <a:ext uri="{FF2B5EF4-FFF2-40B4-BE49-F238E27FC236}">
                <a16:creationId xmlns:a16="http://schemas.microsoft.com/office/drawing/2014/main" id="{CE77E261-FFCB-42E9-B06D-38ACFC236B09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053263"/>
            <a:ext cx="396875" cy="133350"/>
            <a:chOff x="819" y="490"/>
            <a:chExt cx="250" cy="84"/>
          </a:xfrm>
        </p:grpSpPr>
        <p:sp>
          <p:nvSpPr>
            <p:cNvPr id="24611" name="WordArt 35">
              <a:extLst>
                <a:ext uri="{FF2B5EF4-FFF2-40B4-BE49-F238E27FC236}">
                  <a16:creationId xmlns:a16="http://schemas.microsoft.com/office/drawing/2014/main" id="{3BE5C812-5473-422C-B5DD-29BFBAA14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9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  <p:sp>
          <p:nvSpPr>
            <p:cNvPr id="24612" name="WordArt 36">
              <a:extLst>
                <a:ext uri="{FF2B5EF4-FFF2-40B4-BE49-F238E27FC236}">
                  <a16:creationId xmlns:a16="http://schemas.microsoft.com/office/drawing/2014/main" id="{2DD64271-A2BC-4054-92F3-DAED362D3B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0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大洲市</a:t>
              </a:r>
            </a:p>
          </p:txBody>
        </p:sp>
      </p:grpSp>
      <p:grpSp>
        <p:nvGrpSpPr>
          <p:cNvPr id="24613" name="Group 37">
            <a:extLst>
              <a:ext uri="{FF2B5EF4-FFF2-40B4-BE49-F238E27FC236}">
                <a16:creationId xmlns:a16="http://schemas.microsoft.com/office/drawing/2014/main" id="{C50A0FE4-288B-4AC3-8704-1AECCE623C7B}"/>
              </a:ext>
            </a:extLst>
          </p:cNvPr>
          <p:cNvGrpSpPr>
            <a:grpSpLocks/>
          </p:cNvGrpSpPr>
          <p:nvPr/>
        </p:nvGrpSpPr>
        <p:grpSpPr bwMode="auto">
          <a:xfrm>
            <a:off x="7145338" y="4354513"/>
            <a:ext cx="530225" cy="133350"/>
            <a:chOff x="1266" y="686"/>
            <a:chExt cx="334" cy="84"/>
          </a:xfrm>
        </p:grpSpPr>
        <p:sp>
          <p:nvSpPr>
            <p:cNvPr id="24614" name="WordArt 38">
              <a:extLst>
                <a:ext uri="{FF2B5EF4-FFF2-40B4-BE49-F238E27FC236}">
                  <a16:creationId xmlns:a16="http://schemas.microsoft.com/office/drawing/2014/main" id="{805EFA54-2DC7-4756-9A37-5F991A3C4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6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  <p:sp>
          <p:nvSpPr>
            <p:cNvPr id="24615" name="WordArt 39">
              <a:extLst>
                <a:ext uri="{FF2B5EF4-FFF2-40B4-BE49-F238E27FC236}">
                  <a16:creationId xmlns:a16="http://schemas.microsoft.com/office/drawing/2014/main" id="{8A9BAB64-C31B-4CD0-A3D0-F65362D8A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6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新居浜市</a:t>
              </a:r>
            </a:p>
          </p:txBody>
        </p:sp>
      </p:grpSp>
      <p:grpSp>
        <p:nvGrpSpPr>
          <p:cNvPr id="24616" name="Group 40">
            <a:extLst>
              <a:ext uri="{FF2B5EF4-FFF2-40B4-BE49-F238E27FC236}">
                <a16:creationId xmlns:a16="http://schemas.microsoft.com/office/drawing/2014/main" id="{A198C48F-AF7E-4A0D-8CD2-B506E6AEDC6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73988"/>
            <a:ext cx="396875" cy="133350"/>
            <a:chOff x="955" y="2530"/>
            <a:chExt cx="250" cy="84"/>
          </a:xfrm>
        </p:grpSpPr>
        <p:sp>
          <p:nvSpPr>
            <p:cNvPr id="24617" name="WordArt 41">
              <a:extLst>
                <a:ext uri="{FF2B5EF4-FFF2-40B4-BE49-F238E27FC236}">
                  <a16:creationId xmlns:a16="http://schemas.microsoft.com/office/drawing/2014/main" id="{DB598190-BA39-44E0-8528-18167772AC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5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  <p:sp>
          <p:nvSpPr>
            <p:cNvPr id="24618" name="WordArt 42">
              <a:extLst>
                <a:ext uri="{FF2B5EF4-FFF2-40B4-BE49-F238E27FC236}">
                  <a16:creationId xmlns:a16="http://schemas.microsoft.com/office/drawing/2014/main" id="{12E3EA6F-E6A3-40FB-99D5-C793F57FB0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5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西予市</a:t>
              </a:r>
            </a:p>
          </p:txBody>
        </p:sp>
      </p:grpSp>
      <p:grpSp>
        <p:nvGrpSpPr>
          <p:cNvPr id="24619" name="Group 43">
            <a:extLst>
              <a:ext uri="{FF2B5EF4-FFF2-40B4-BE49-F238E27FC236}">
                <a16:creationId xmlns:a16="http://schemas.microsoft.com/office/drawing/2014/main" id="{61C951A6-84DF-4114-A3D7-6BB48E452C9A}"/>
              </a:ext>
            </a:extLst>
          </p:cNvPr>
          <p:cNvGrpSpPr>
            <a:grpSpLocks/>
          </p:cNvGrpSpPr>
          <p:nvPr/>
        </p:nvGrpSpPr>
        <p:grpSpPr bwMode="auto">
          <a:xfrm>
            <a:off x="8405813" y="4175125"/>
            <a:ext cx="530225" cy="133350"/>
            <a:chOff x="1266" y="830"/>
            <a:chExt cx="334" cy="84"/>
          </a:xfrm>
        </p:grpSpPr>
        <p:sp>
          <p:nvSpPr>
            <p:cNvPr id="24620" name="WordArt 44">
              <a:extLst>
                <a:ext uri="{FF2B5EF4-FFF2-40B4-BE49-F238E27FC236}">
                  <a16:creationId xmlns:a16="http://schemas.microsoft.com/office/drawing/2014/main" id="{5E8F22BB-DFCD-4A11-BA7F-6D710E7AA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  <p:sp>
          <p:nvSpPr>
            <p:cNvPr id="24621" name="WordArt 45">
              <a:extLst>
                <a:ext uri="{FF2B5EF4-FFF2-40B4-BE49-F238E27FC236}">
                  <a16:creationId xmlns:a16="http://schemas.microsoft.com/office/drawing/2014/main" id="{C552F014-3AE0-4502-B406-8C64A87EBE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四国中央市</a:t>
              </a:r>
            </a:p>
          </p:txBody>
        </p:sp>
      </p:grpSp>
      <p:grpSp>
        <p:nvGrpSpPr>
          <p:cNvPr id="24622" name="Group 46">
            <a:extLst>
              <a:ext uri="{FF2B5EF4-FFF2-40B4-BE49-F238E27FC236}">
                <a16:creationId xmlns:a16="http://schemas.microsoft.com/office/drawing/2014/main" id="{EC8C825D-451F-4E81-BF1D-980DF43AEFBC}"/>
              </a:ext>
            </a:extLst>
          </p:cNvPr>
          <p:cNvGrpSpPr>
            <a:grpSpLocks/>
          </p:cNvGrpSpPr>
          <p:nvPr/>
        </p:nvGrpSpPr>
        <p:grpSpPr bwMode="auto">
          <a:xfrm>
            <a:off x="5165725" y="6334125"/>
            <a:ext cx="530225" cy="133350"/>
            <a:chOff x="1266" y="1026"/>
            <a:chExt cx="334" cy="84"/>
          </a:xfrm>
        </p:grpSpPr>
        <p:sp>
          <p:nvSpPr>
            <p:cNvPr id="24623" name="WordArt 47">
              <a:extLst>
                <a:ext uri="{FF2B5EF4-FFF2-40B4-BE49-F238E27FC236}">
                  <a16:creationId xmlns:a16="http://schemas.microsoft.com/office/drawing/2014/main" id="{C8E79F1F-12D0-405F-8EFF-D003E01AF2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6" y="10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  <p:sp>
          <p:nvSpPr>
            <p:cNvPr id="24624" name="WordArt 48">
              <a:extLst>
                <a:ext uri="{FF2B5EF4-FFF2-40B4-BE49-F238E27FC236}">
                  <a16:creationId xmlns:a16="http://schemas.microsoft.com/office/drawing/2014/main" id="{7949C200-4BE8-4B17-AFB2-9908E12F82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67" y="10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久万高原町</a:t>
              </a:r>
            </a:p>
          </p:txBody>
        </p:sp>
      </p:grpSp>
      <p:grpSp>
        <p:nvGrpSpPr>
          <p:cNvPr id="24625" name="Group 49">
            <a:extLst>
              <a:ext uri="{FF2B5EF4-FFF2-40B4-BE49-F238E27FC236}">
                <a16:creationId xmlns:a16="http://schemas.microsoft.com/office/drawing/2014/main" id="{26E2764F-8FDB-411F-B231-E3D4CF9AFE86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5794375"/>
            <a:ext cx="396875" cy="133350"/>
            <a:chOff x="955" y="2870"/>
            <a:chExt cx="250" cy="84"/>
          </a:xfrm>
        </p:grpSpPr>
        <p:sp>
          <p:nvSpPr>
            <p:cNvPr id="24626" name="WordArt 50">
              <a:extLst>
                <a:ext uri="{FF2B5EF4-FFF2-40B4-BE49-F238E27FC236}">
                  <a16:creationId xmlns:a16="http://schemas.microsoft.com/office/drawing/2014/main" id="{C62ABBB2-97A8-4348-A202-0B916D7C42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8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  <p:sp>
          <p:nvSpPr>
            <p:cNvPr id="24627" name="WordArt 51">
              <a:extLst>
                <a:ext uri="{FF2B5EF4-FFF2-40B4-BE49-F238E27FC236}">
                  <a16:creationId xmlns:a16="http://schemas.microsoft.com/office/drawing/2014/main" id="{372004CC-EF7D-4E78-ADB1-0AAD944819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8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砥部町</a:t>
              </a:r>
            </a:p>
          </p:txBody>
        </p:sp>
      </p:grpSp>
      <p:grpSp>
        <p:nvGrpSpPr>
          <p:cNvPr id="24628" name="Group 52">
            <a:extLst>
              <a:ext uri="{FF2B5EF4-FFF2-40B4-BE49-F238E27FC236}">
                <a16:creationId xmlns:a16="http://schemas.microsoft.com/office/drawing/2014/main" id="{39DEC0EE-FBBB-403D-87B0-735E4749276C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7415213"/>
            <a:ext cx="396875" cy="133350"/>
            <a:chOff x="955" y="3014"/>
            <a:chExt cx="250" cy="84"/>
          </a:xfrm>
        </p:grpSpPr>
        <p:sp>
          <p:nvSpPr>
            <p:cNvPr id="24629" name="WordArt 53">
              <a:extLst>
                <a:ext uri="{FF2B5EF4-FFF2-40B4-BE49-F238E27FC236}">
                  <a16:creationId xmlns:a16="http://schemas.microsoft.com/office/drawing/2014/main" id="{4285E007-6472-4C99-B378-772CDC9217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01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  <p:sp>
          <p:nvSpPr>
            <p:cNvPr id="24630" name="WordArt 54">
              <a:extLst>
                <a:ext uri="{FF2B5EF4-FFF2-40B4-BE49-F238E27FC236}">
                  <a16:creationId xmlns:a16="http://schemas.microsoft.com/office/drawing/2014/main" id="{36424A59-9EE1-4A93-B9BF-B1C31962E0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01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伊方町</a:t>
              </a:r>
            </a:p>
          </p:txBody>
        </p:sp>
      </p:grpSp>
      <p:grpSp>
        <p:nvGrpSpPr>
          <p:cNvPr id="24631" name="Group 55">
            <a:extLst>
              <a:ext uri="{FF2B5EF4-FFF2-40B4-BE49-F238E27FC236}">
                <a16:creationId xmlns:a16="http://schemas.microsoft.com/office/drawing/2014/main" id="{7E7502F6-D1D6-4115-B789-46BEB6E2F728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4713288"/>
            <a:ext cx="396875" cy="133350"/>
            <a:chOff x="365" y="346"/>
            <a:chExt cx="250" cy="84"/>
          </a:xfrm>
        </p:grpSpPr>
        <p:sp>
          <p:nvSpPr>
            <p:cNvPr id="24632" name="WordArt 56">
              <a:extLst>
                <a:ext uri="{FF2B5EF4-FFF2-40B4-BE49-F238E27FC236}">
                  <a16:creationId xmlns:a16="http://schemas.microsoft.com/office/drawing/2014/main" id="{53A93FE4-68FE-4395-A391-B4194865F4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  <p:sp>
          <p:nvSpPr>
            <p:cNvPr id="24633" name="WordArt 57">
              <a:extLst>
                <a:ext uri="{FF2B5EF4-FFF2-40B4-BE49-F238E27FC236}">
                  <a16:creationId xmlns:a16="http://schemas.microsoft.com/office/drawing/2014/main" id="{AAFB9164-6327-4B3A-8C92-0040A7BA9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松山市</a:t>
              </a:r>
            </a:p>
          </p:txBody>
        </p:sp>
      </p:grpSp>
      <p:grpSp>
        <p:nvGrpSpPr>
          <p:cNvPr id="24634" name="Group 58">
            <a:extLst>
              <a:ext uri="{FF2B5EF4-FFF2-40B4-BE49-F238E27FC236}">
                <a16:creationId xmlns:a16="http://schemas.microsoft.com/office/drawing/2014/main" id="{664885B5-1B1B-42AC-86E7-AD6CA4EAD9F4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4713288"/>
            <a:ext cx="396875" cy="133350"/>
            <a:chOff x="365" y="490"/>
            <a:chExt cx="250" cy="84"/>
          </a:xfrm>
        </p:grpSpPr>
        <p:sp>
          <p:nvSpPr>
            <p:cNvPr id="24635" name="WordArt 59">
              <a:extLst>
                <a:ext uri="{FF2B5EF4-FFF2-40B4-BE49-F238E27FC236}">
                  <a16:creationId xmlns:a16="http://schemas.microsoft.com/office/drawing/2014/main" id="{DF5FBB04-CBE7-484E-A08C-A9A7CF4B6A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5" y="49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  <p:sp>
          <p:nvSpPr>
            <p:cNvPr id="24636" name="WordArt 60">
              <a:extLst>
                <a:ext uri="{FF2B5EF4-FFF2-40B4-BE49-F238E27FC236}">
                  <a16:creationId xmlns:a16="http://schemas.microsoft.com/office/drawing/2014/main" id="{439C6844-7474-4560-A7ED-B1971DCE54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" y="49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西条市</a:t>
              </a:r>
            </a:p>
          </p:txBody>
        </p:sp>
      </p:grpSp>
      <p:grpSp>
        <p:nvGrpSpPr>
          <p:cNvPr id="24637" name="Group 61">
            <a:extLst>
              <a:ext uri="{FF2B5EF4-FFF2-40B4-BE49-F238E27FC236}">
                <a16:creationId xmlns:a16="http://schemas.microsoft.com/office/drawing/2014/main" id="{6E2C45F2-91B5-4E84-B1B7-607953911446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5794375"/>
            <a:ext cx="396875" cy="133350"/>
            <a:chOff x="358" y="686"/>
            <a:chExt cx="250" cy="84"/>
          </a:xfrm>
        </p:grpSpPr>
        <p:sp>
          <p:nvSpPr>
            <p:cNvPr id="24638" name="WordArt 62">
              <a:extLst>
                <a:ext uri="{FF2B5EF4-FFF2-40B4-BE49-F238E27FC236}">
                  <a16:creationId xmlns:a16="http://schemas.microsoft.com/office/drawing/2014/main" id="{A8B0DC0B-C2C0-46AD-AD9F-9DE9B5C538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6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  <p:sp>
          <p:nvSpPr>
            <p:cNvPr id="24639" name="WordArt 63">
              <a:extLst>
                <a:ext uri="{FF2B5EF4-FFF2-40B4-BE49-F238E27FC236}">
                  <a16:creationId xmlns:a16="http://schemas.microsoft.com/office/drawing/2014/main" id="{3A9B8DEE-073A-4612-8DB6-77C96AF96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6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伊予市</a:t>
              </a:r>
            </a:p>
          </p:txBody>
        </p:sp>
      </p:grpSp>
      <p:grpSp>
        <p:nvGrpSpPr>
          <p:cNvPr id="24640" name="Group 64">
            <a:extLst>
              <a:ext uri="{FF2B5EF4-FFF2-40B4-BE49-F238E27FC236}">
                <a16:creationId xmlns:a16="http://schemas.microsoft.com/office/drawing/2014/main" id="{C2249D5D-9FC8-4C8F-977C-739AF6F4ADD9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4714875"/>
            <a:ext cx="396875" cy="133350"/>
            <a:chOff x="358" y="830"/>
            <a:chExt cx="250" cy="84"/>
          </a:xfrm>
        </p:grpSpPr>
        <p:sp>
          <p:nvSpPr>
            <p:cNvPr id="24641" name="WordArt 65">
              <a:extLst>
                <a:ext uri="{FF2B5EF4-FFF2-40B4-BE49-F238E27FC236}">
                  <a16:creationId xmlns:a16="http://schemas.microsoft.com/office/drawing/2014/main" id="{36DB6695-6DF1-4E12-A181-77A0E0E4AC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  <p:sp>
          <p:nvSpPr>
            <p:cNvPr id="24642" name="WordArt 66">
              <a:extLst>
                <a:ext uri="{FF2B5EF4-FFF2-40B4-BE49-F238E27FC236}">
                  <a16:creationId xmlns:a16="http://schemas.microsoft.com/office/drawing/2014/main" id="{7F9187F3-2F4D-4110-8EC2-9B979924B0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東温市</a:t>
              </a:r>
            </a:p>
          </p:txBody>
        </p:sp>
      </p:grpSp>
      <p:grpSp>
        <p:nvGrpSpPr>
          <p:cNvPr id="24643" name="Group 67">
            <a:extLst>
              <a:ext uri="{FF2B5EF4-FFF2-40B4-BE49-F238E27FC236}">
                <a16:creationId xmlns:a16="http://schemas.microsoft.com/office/drawing/2014/main" id="{0CDDD424-4F8B-489B-B998-FD8DD7DB262C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6424613"/>
            <a:ext cx="396875" cy="133350"/>
            <a:chOff x="358" y="1170"/>
            <a:chExt cx="250" cy="84"/>
          </a:xfrm>
        </p:grpSpPr>
        <p:sp>
          <p:nvSpPr>
            <p:cNvPr id="24644" name="WordArt 68">
              <a:extLst>
                <a:ext uri="{FF2B5EF4-FFF2-40B4-BE49-F238E27FC236}">
                  <a16:creationId xmlns:a16="http://schemas.microsoft.com/office/drawing/2014/main" id="{8FFC77A6-CE96-40C5-95F3-9DD0F72888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1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  <p:sp>
          <p:nvSpPr>
            <p:cNvPr id="24645" name="WordArt 69">
              <a:extLst>
                <a:ext uri="{FF2B5EF4-FFF2-40B4-BE49-F238E27FC236}">
                  <a16:creationId xmlns:a16="http://schemas.microsoft.com/office/drawing/2014/main" id="{0C492F62-064F-41D0-A9C3-15F53B5DF7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1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内子町</a:t>
              </a:r>
            </a:p>
          </p:txBody>
        </p:sp>
      </p:grpSp>
      <p:grpSp>
        <p:nvGrpSpPr>
          <p:cNvPr id="24646" name="Group 70">
            <a:extLst>
              <a:ext uri="{FF2B5EF4-FFF2-40B4-BE49-F238E27FC236}">
                <a16:creationId xmlns:a16="http://schemas.microsoft.com/office/drawing/2014/main" id="{CFDDD3FF-54B7-4295-A974-74B24535F2A1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8404225"/>
            <a:ext cx="396875" cy="133350"/>
            <a:chOff x="955" y="3210"/>
            <a:chExt cx="250" cy="84"/>
          </a:xfrm>
        </p:grpSpPr>
        <p:sp>
          <p:nvSpPr>
            <p:cNvPr id="24647" name="WordArt 71">
              <a:extLst>
                <a:ext uri="{FF2B5EF4-FFF2-40B4-BE49-F238E27FC236}">
                  <a16:creationId xmlns:a16="http://schemas.microsoft.com/office/drawing/2014/main" id="{BEB135D0-00FA-46A8-B419-1B9F1CDA46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32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  <p:sp>
          <p:nvSpPr>
            <p:cNvPr id="24648" name="WordArt 72">
              <a:extLst>
                <a:ext uri="{FF2B5EF4-FFF2-40B4-BE49-F238E27FC236}">
                  <a16:creationId xmlns:a16="http://schemas.microsoft.com/office/drawing/2014/main" id="{B2F5945D-6115-44C0-8811-BB0220CB3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32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鬼北町</a:t>
              </a:r>
            </a:p>
          </p:txBody>
        </p:sp>
      </p:grpSp>
      <p:grpSp>
        <p:nvGrpSpPr>
          <p:cNvPr id="24649" name="Group 73">
            <a:extLst>
              <a:ext uri="{FF2B5EF4-FFF2-40B4-BE49-F238E27FC236}">
                <a16:creationId xmlns:a16="http://schemas.microsoft.com/office/drawing/2014/main" id="{8135CC15-C2C0-4570-87BC-A2D2051A4F76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9034463"/>
            <a:ext cx="396875" cy="133350"/>
            <a:chOff x="358" y="1366"/>
            <a:chExt cx="250" cy="84"/>
          </a:xfrm>
        </p:grpSpPr>
        <p:sp>
          <p:nvSpPr>
            <p:cNvPr id="24650" name="WordArt 74">
              <a:extLst>
                <a:ext uri="{FF2B5EF4-FFF2-40B4-BE49-F238E27FC236}">
                  <a16:creationId xmlns:a16="http://schemas.microsoft.com/office/drawing/2014/main" id="{A0F2EB34-1D22-4BA3-9925-2597AEE5FC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  <p:sp>
          <p:nvSpPr>
            <p:cNvPr id="24651" name="WordArt 75">
              <a:extLst>
                <a:ext uri="{FF2B5EF4-FFF2-40B4-BE49-F238E27FC236}">
                  <a16:creationId xmlns:a16="http://schemas.microsoft.com/office/drawing/2014/main" id="{A64582B4-5100-46CF-A3A8-700815B01B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松野町</a:t>
              </a:r>
            </a:p>
          </p:txBody>
        </p:sp>
      </p:grpSp>
      <p:grpSp>
        <p:nvGrpSpPr>
          <p:cNvPr id="24652" name="Group 76">
            <a:extLst>
              <a:ext uri="{FF2B5EF4-FFF2-40B4-BE49-F238E27FC236}">
                <a16:creationId xmlns:a16="http://schemas.microsoft.com/office/drawing/2014/main" id="{A9CD41B0-01AA-4735-8D27-69D33C1758D1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10563225"/>
            <a:ext cx="396875" cy="133350"/>
            <a:chOff x="358" y="1510"/>
            <a:chExt cx="250" cy="84"/>
          </a:xfrm>
        </p:grpSpPr>
        <p:sp>
          <p:nvSpPr>
            <p:cNvPr id="24653" name="WordArt 77">
              <a:extLst>
                <a:ext uri="{FF2B5EF4-FFF2-40B4-BE49-F238E27FC236}">
                  <a16:creationId xmlns:a16="http://schemas.microsoft.com/office/drawing/2014/main" id="{2AC2E43F-F71C-46C8-8A98-D85DF0F0A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5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  <p:sp>
          <p:nvSpPr>
            <p:cNvPr id="24654" name="WordArt 78">
              <a:extLst>
                <a:ext uri="{FF2B5EF4-FFF2-40B4-BE49-F238E27FC236}">
                  <a16:creationId xmlns:a16="http://schemas.microsoft.com/office/drawing/2014/main" id="{7A63D746-20F9-4FBA-856D-EC6D236A72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5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愛南町</a:t>
              </a:r>
            </a:p>
          </p:txBody>
        </p:sp>
      </p:grpSp>
      <p:grpSp>
        <p:nvGrpSpPr>
          <p:cNvPr id="24655" name="Group 79">
            <a:extLst>
              <a:ext uri="{FF2B5EF4-FFF2-40B4-BE49-F238E27FC236}">
                <a16:creationId xmlns:a16="http://schemas.microsoft.com/office/drawing/2014/main" id="{57EF7765-D7DA-42E9-92B1-5AF9A00952C3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232400"/>
            <a:ext cx="396875" cy="133350"/>
            <a:chOff x="358" y="1026"/>
            <a:chExt cx="250" cy="84"/>
          </a:xfrm>
        </p:grpSpPr>
        <p:sp>
          <p:nvSpPr>
            <p:cNvPr id="24656" name="WordArt 80">
              <a:extLst>
                <a:ext uri="{FF2B5EF4-FFF2-40B4-BE49-F238E27FC236}">
                  <a16:creationId xmlns:a16="http://schemas.microsoft.com/office/drawing/2014/main" id="{E5E7AB73-EBA3-4D8A-860C-E9DE342C1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10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  <p:sp>
          <p:nvSpPr>
            <p:cNvPr id="24657" name="WordArt 81">
              <a:extLst>
                <a:ext uri="{FF2B5EF4-FFF2-40B4-BE49-F238E27FC236}">
                  <a16:creationId xmlns:a16="http://schemas.microsoft.com/office/drawing/2014/main" id="{0D174EFF-9004-4F16-ABE6-3603B46127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10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松前町</a:t>
              </a:r>
            </a:p>
          </p:txBody>
        </p:sp>
      </p:grpSp>
      <p:grpSp>
        <p:nvGrpSpPr>
          <p:cNvPr id="24658" name="Group 82">
            <a:extLst>
              <a:ext uri="{FF2B5EF4-FFF2-40B4-BE49-F238E27FC236}">
                <a16:creationId xmlns:a16="http://schemas.microsoft.com/office/drawing/2014/main" id="{E7E778F6-D713-4F33-929C-BA18610671A7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2103438"/>
            <a:ext cx="396875" cy="133350"/>
            <a:chOff x="955" y="2674"/>
            <a:chExt cx="250" cy="84"/>
          </a:xfrm>
        </p:grpSpPr>
        <p:sp>
          <p:nvSpPr>
            <p:cNvPr id="24659" name="WordArt 83">
              <a:extLst>
                <a:ext uri="{FF2B5EF4-FFF2-40B4-BE49-F238E27FC236}">
                  <a16:creationId xmlns:a16="http://schemas.microsoft.com/office/drawing/2014/main" id="{51138CAE-D48A-4F19-8480-EB0BB1B1A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5" y="267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  <p:sp>
          <p:nvSpPr>
            <p:cNvPr id="24660" name="WordArt 84">
              <a:extLst>
                <a:ext uri="{FF2B5EF4-FFF2-40B4-BE49-F238E27FC236}">
                  <a16:creationId xmlns:a16="http://schemas.microsoft.com/office/drawing/2014/main" id="{317899B2-1FEB-469B-AAC7-F0D31A7439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56" y="267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上島町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</TotalTime>
  <Words>400</Words>
  <PresentationFormat>A3 297x420 mm</PresentationFormat>
  <Paragraphs>320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愛媛県の地図</dc:title>
  <dc:subject>愛媛県の地図</dc:subject>
  <dc:creator>digipot.net</dc:creator>
  <cp:revision>1</cp:revision>
  <dcterms:created xsi:type="dcterms:W3CDTF">2011-09-01T12:09:10Z</dcterms:created>
  <dcterms:modified xsi:type="dcterms:W3CDTF">2019-01-28T01:59:57Z</dcterms:modified>
  <cp:version>1</cp:version>
</cp:coreProperties>
</file>